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comments/comment1.xml" ContentType="application/vnd.openxmlformats-officedocument.presentationml.comment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1.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Lst>
  <p:notesMasterIdLst>
    <p:notesMasterId r:id="rId33"/>
  </p:notesMasterIdLst>
  <p:sldIdLst>
    <p:sldId id="256" r:id="rId2"/>
    <p:sldId id="338" r:id="rId3"/>
    <p:sldId id="344" r:id="rId4"/>
    <p:sldId id="330" r:id="rId5"/>
    <p:sldId id="324" r:id="rId6"/>
    <p:sldId id="328" r:id="rId7"/>
    <p:sldId id="319" r:id="rId8"/>
    <p:sldId id="332" r:id="rId9"/>
    <p:sldId id="336" r:id="rId10"/>
    <p:sldId id="339" r:id="rId11"/>
    <p:sldId id="316" r:id="rId12"/>
    <p:sldId id="329" r:id="rId13"/>
    <p:sldId id="312" r:id="rId14"/>
    <p:sldId id="273" r:id="rId15"/>
    <p:sldId id="335" r:id="rId16"/>
    <p:sldId id="322" r:id="rId17"/>
    <p:sldId id="327" r:id="rId18"/>
    <p:sldId id="342" r:id="rId19"/>
    <p:sldId id="346" r:id="rId20"/>
    <p:sldId id="331" r:id="rId21"/>
    <p:sldId id="345" r:id="rId22"/>
    <p:sldId id="343" r:id="rId23"/>
    <p:sldId id="333" r:id="rId24"/>
    <p:sldId id="321" r:id="rId25"/>
    <p:sldId id="300" r:id="rId26"/>
    <p:sldId id="301" r:id="rId27"/>
    <p:sldId id="320" r:id="rId28"/>
    <p:sldId id="285" r:id="rId29"/>
    <p:sldId id="337" r:id="rId30"/>
    <p:sldId id="310" r:id="rId31"/>
    <p:sldId id="315" r:id="rId32"/>
  </p:sldIdLst>
  <p:sldSz cx="12192000" cy="6858000"/>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eur" initials="A" lastIdx="2"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8FD6"/>
    <a:srgbClr val="33CCFF"/>
    <a:srgbClr val="666633"/>
    <a:srgbClr val="004B70"/>
    <a:srgbClr val="004364"/>
    <a:srgbClr val="3FBFFF"/>
    <a:srgbClr val="CC0099"/>
    <a:srgbClr val="FF33CC"/>
    <a:srgbClr val="00C85A"/>
    <a:srgbClr val="0081C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jl, gemiddeld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025" autoAdjust="0"/>
    <p:restoredTop sz="72474" autoAdjust="0"/>
  </p:normalViewPr>
  <p:slideViewPr>
    <p:cSldViewPr snapToGrid="0">
      <p:cViewPr varScale="1">
        <p:scale>
          <a:sx n="83" d="100"/>
          <a:sy n="83" d="100"/>
        </p:scale>
        <p:origin x="1500" y="96"/>
      </p:cViewPr>
      <p:guideLst/>
    </p:cSldViewPr>
  </p:slideViewPr>
  <p:outlineViewPr>
    <p:cViewPr>
      <p:scale>
        <a:sx n="33" d="100"/>
        <a:sy n="33" d="100"/>
      </p:scale>
      <p:origin x="0" y="0"/>
    </p:cViewPr>
  </p:outlineViewPr>
  <p:notesTextViewPr>
    <p:cViewPr>
      <p:scale>
        <a:sx n="150" d="100"/>
        <a:sy n="15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comments/comment1.xml><?xml version="1.0" encoding="utf-8"?>
<p:cmLst xmlns:a="http://schemas.openxmlformats.org/drawingml/2006/main" xmlns:r="http://schemas.openxmlformats.org/officeDocument/2006/relationships" xmlns:p="http://schemas.openxmlformats.org/presentationml/2006/main">
  <p:cm authorId="2" dt="2020-02-04T09:56:34.078" idx="1">
    <p:pos x="10" y="10"/>
    <p:text/>
    <p:extLst>
      <p:ext uri="{C676402C-5697-4E1C-873F-D02D1690AC5C}">
        <p15:threadingInfo xmlns:p15="http://schemas.microsoft.com/office/powerpoint/2012/main" timeZoneBias="-60"/>
      </p:ext>
    </p:extLst>
  </p:cm>
  <p:cm authorId="2" dt="2020-02-04T09:56:36.560" idx="2">
    <p:pos x="106" y="106"/>
    <p:text/>
    <p:extLst>
      <p:ext uri="{C676402C-5697-4E1C-873F-D02D1690AC5C}">
        <p15:threadingInfo xmlns:p15="http://schemas.microsoft.com/office/powerpoint/2012/main" timeZoneBias="-60"/>
      </p:ext>
    </p:extLst>
  </p:cm>
</p: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DB5C7F0-A522-4B1E-9275-8726593366D4}" type="doc">
      <dgm:prSet loTypeId="urn:microsoft.com/office/officeart/2005/8/layout/hierarchy4" loCatId="hierarchy" qsTypeId="urn:microsoft.com/office/officeart/2005/8/quickstyle/simple1" qsCatId="simple" csTypeId="urn:microsoft.com/office/officeart/2005/8/colors/accent1_2" csCatId="accent1" phldr="1"/>
      <dgm:spPr/>
      <dgm:t>
        <a:bodyPr/>
        <a:lstStyle/>
        <a:p>
          <a:endParaRPr lang="nl-NL"/>
        </a:p>
      </dgm:t>
    </dgm:pt>
    <dgm:pt modelId="{3646511F-225E-4699-8A7C-DD4188B6E46E}">
      <dgm:prSet phldrT="[Tekst]"/>
      <dgm:spPr>
        <a:solidFill>
          <a:schemeClr val="accent1">
            <a:lumMod val="40000"/>
            <a:lumOff val="60000"/>
          </a:schemeClr>
        </a:solidFill>
      </dgm:spPr>
      <dgm:t>
        <a:bodyPr/>
        <a:lstStyle/>
        <a:p>
          <a:r>
            <a:rPr lang="en-US" dirty="0"/>
            <a:t>Runtime user space</a:t>
          </a:r>
          <a:endParaRPr lang="nl-NL" dirty="0"/>
        </a:p>
      </dgm:t>
    </dgm:pt>
    <dgm:pt modelId="{882DE83D-366D-4D2D-9F79-557EDD55B8B4}" type="parTrans" cxnId="{9D8EA181-3FD2-4B2D-A8F4-FBB5F0030DB1}">
      <dgm:prSet/>
      <dgm:spPr/>
      <dgm:t>
        <a:bodyPr/>
        <a:lstStyle/>
        <a:p>
          <a:endParaRPr lang="nl-NL"/>
        </a:p>
      </dgm:t>
    </dgm:pt>
    <dgm:pt modelId="{0CD5AB60-F28D-4763-889A-0B1136B95FDA}" type="sibTrans" cxnId="{9D8EA181-3FD2-4B2D-A8F4-FBB5F0030DB1}">
      <dgm:prSet/>
      <dgm:spPr/>
      <dgm:t>
        <a:bodyPr/>
        <a:lstStyle/>
        <a:p>
          <a:endParaRPr lang="nl-NL"/>
        </a:p>
      </dgm:t>
    </dgm:pt>
    <dgm:pt modelId="{80D12649-737C-4E1F-8F7E-5F7FE8C451C0}">
      <dgm:prSet phldrT="[Tekst]"/>
      <dgm:spPr>
        <a:solidFill>
          <a:schemeClr val="accent2">
            <a:lumMod val="60000"/>
            <a:lumOff val="40000"/>
          </a:schemeClr>
        </a:solidFill>
      </dgm:spPr>
      <dgm:t>
        <a:bodyPr/>
        <a:lstStyle/>
        <a:p>
          <a:r>
            <a:rPr lang="en-US" dirty="0"/>
            <a:t>Application (ear)</a:t>
          </a:r>
          <a:endParaRPr lang="nl-NL" dirty="0"/>
        </a:p>
      </dgm:t>
    </dgm:pt>
    <dgm:pt modelId="{3971ADDE-D7C9-46F0-9D18-DCEE34CAE3E8}" type="parTrans" cxnId="{DDC59D18-BBDD-4796-ABD5-FB694DB204E6}">
      <dgm:prSet/>
      <dgm:spPr/>
      <dgm:t>
        <a:bodyPr/>
        <a:lstStyle/>
        <a:p>
          <a:endParaRPr lang="nl-NL"/>
        </a:p>
      </dgm:t>
    </dgm:pt>
    <dgm:pt modelId="{48513260-2B29-4B72-B63C-664A98D5E26A}" type="sibTrans" cxnId="{DDC59D18-BBDD-4796-ABD5-FB694DB204E6}">
      <dgm:prSet/>
      <dgm:spPr/>
      <dgm:t>
        <a:bodyPr/>
        <a:lstStyle/>
        <a:p>
          <a:endParaRPr lang="nl-NL"/>
        </a:p>
      </dgm:t>
    </dgm:pt>
    <dgm:pt modelId="{7A777AF8-0DD3-4EEA-8203-A339D4CFFF48}">
      <dgm:prSet phldrT="[Tekst]"/>
      <dgm:spPr>
        <a:solidFill>
          <a:schemeClr val="accent2">
            <a:lumMod val="75000"/>
          </a:schemeClr>
        </a:solidFill>
      </dgm:spPr>
      <dgm:t>
        <a:bodyPr/>
        <a:lstStyle/>
        <a:p>
          <a:r>
            <a:rPr lang="en-US" dirty="0"/>
            <a:t>Application dependencies (libs/</a:t>
          </a:r>
          <a:r>
            <a:rPr lang="en-US" dirty="0" err="1"/>
            <a:t>jre</a:t>
          </a:r>
          <a:r>
            <a:rPr lang="en-US" dirty="0"/>
            <a:t>/tomcat)</a:t>
          </a:r>
          <a:endParaRPr lang="nl-NL" dirty="0"/>
        </a:p>
      </dgm:t>
    </dgm:pt>
    <dgm:pt modelId="{9BABED11-7918-4F86-9BCB-C37E3CA7E84E}" type="parTrans" cxnId="{3A73F280-37BD-48B6-AAB4-854C33A9494C}">
      <dgm:prSet/>
      <dgm:spPr/>
      <dgm:t>
        <a:bodyPr/>
        <a:lstStyle/>
        <a:p>
          <a:endParaRPr lang="nl-NL"/>
        </a:p>
      </dgm:t>
    </dgm:pt>
    <dgm:pt modelId="{DCECB812-CBB3-4FBB-B1D7-E41EDF07FE8B}" type="sibTrans" cxnId="{3A73F280-37BD-48B6-AAB4-854C33A9494C}">
      <dgm:prSet/>
      <dgm:spPr/>
      <dgm:t>
        <a:bodyPr/>
        <a:lstStyle/>
        <a:p>
          <a:endParaRPr lang="nl-NL"/>
        </a:p>
      </dgm:t>
    </dgm:pt>
    <dgm:pt modelId="{EC58C9A5-A136-46CA-A99C-F8506D5FAA3A}">
      <dgm:prSet phldrT="[Tekst]"/>
      <dgm:spPr>
        <a:solidFill>
          <a:srgbClr val="92D050"/>
        </a:solidFill>
      </dgm:spPr>
      <dgm:t>
        <a:bodyPr/>
        <a:lstStyle/>
        <a:p>
          <a:r>
            <a:rPr lang="en-US" dirty="0"/>
            <a:t>OS Base Image (Linux or Windows)</a:t>
          </a:r>
          <a:endParaRPr lang="nl-NL" dirty="0"/>
        </a:p>
      </dgm:t>
    </dgm:pt>
    <dgm:pt modelId="{5858F91A-3110-4F1D-9710-B5F413F604D4}" type="parTrans" cxnId="{03E6648F-6703-4D8D-9045-A36E17328EBB}">
      <dgm:prSet/>
      <dgm:spPr/>
      <dgm:t>
        <a:bodyPr/>
        <a:lstStyle/>
        <a:p>
          <a:endParaRPr lang="nl-NL"/>
        </a:p>
      </dgm:t>
    </dgm:pt>
    <dgm:pt modelId="{0827CFF3-D96B-46A8-B512-9D0AAECDD3CE}" type="sibTrans" cxnId="{03E6648F-6703-4D8D-9045-A36E17328EBB}">
      <dgm:prSet/>
      <dgm:spPr/>
      <dgm:t>
        <a:bodyPr/>
        <a:lstStyle/>
        <a:p>
          <a:endParaRPr lang="nl-NL"/>
        </a:p>
      </dgm:t>
    </dgm:pt>
    <dgm:pt modelId="{18304613-D712-4339-9E6C-96DB26F563BE}">
      <dgm:prSet phldrT="[Tekst]"/>
      <dgm:spPr>
        <a:solidFill>
          <a:schemeClr val="bg2">
            <a:lumMod val="10000"/>
          </a:schemeClr>
        </a:solidFill>
      </dgm:spPr>
      <dgm:t>
        <a:bodyPr/>
        <a:lstStyle/>
        <a:p>
          <a:r>
            <a:rPr lang="en-US" dirty="0"/>
            <a:t>Linux Kernel (any </a:t>
          </a:r>
          <a:r>
            <a:rPr lang="en-US" dirty="0" err="1"/>
            <a:t>linux</a:t>
          </a:r>
          <a:r>
            <a:rPr lang="en-US" dirty="0"/>
            <a:t> OS)</a:t>
          </a:r>
          <a:endParaRPr lang="nl-NL" dirty="0"/>
        </a:p>
      </dgm:t>
    </dgm:pt>
    <dgm:pt modelId="{0A2CB173-FF87-4865-BD9D-5144F7F18EB5}" type="parTrans" cxnId="{73EE7531-1161-4264-BDA6-D391D1B5BA4F}">
      <dgm:prSet/>
      <dgm:spPr/>
      <dgm:t>
        <a:bodyPr/>
        <a:lstStyle/>
        <a:p>
          <a:endParaRPr lang="nl-NL"/>
        </a:p>
      </dgm:t>
    </dgm:pt>
    <dgm:pt modelId="{A01C8197-397D-4B7E-9F36-651F87A8F224}" type="sibTrans" cxnId="{73EE7531-1161-4264-BDA6-D391D1B5BA4F}">
      <dgm:prSet/>
      <dgm:spPr/>
      <dgm:t>
        <a:bodyPr/>
        <a:lstStyle/>
        <a:p>
          <a:endParaRPr lang="nl-NL"/>
        </a:p>
      </dgm:t>
    </dgm:pt>
    <dgm:pt modelId="{C41E49E2-775E-4478-8936-8C0C0EBE3D3E}" type="pres">
      <dgm:prSet presAssocID="{CDB5C7F0-A522-4B1E-9275-8726593366D4}" presName="Name0" presStyleCnt="0">
        <dgm:presLayoutVars>
          <dgm:chPref val="1"/>
          <dgm:dir/>
          <dgm:animOne val="branch"/>
          <dgm:animLvl val="lvl"/>
          <dgm:resizeHandles/>
        </dgm:presLayoutVars>
      </dgm:prSet>
      <dgm:spPr/>
    </dgm:pt>
    <dgm:pt modelId="{7525421B-86A3-4506-861B-8E37B6C8D141}" type="pres">
      <dgm:prSet presAssocID="{3646511F-225E-4699-8A7C-DD4188B6E46E}" presName="vertOne" presStyleCnt="0"/>
      <dgm:spPr/>
    </dgm:pt>
    <dgm:pt modelId="{22511E69-D1CC-430D-B59E-5A512026C89D}" type="pres">
      <dgm:prSet presAssocID="{3646511F-225E-4699-8A7C-DD4188B6E46E}" presName="txOne" presStyleLbl="node0" presStyleIdx="0" presStyleCnt="1">
        <dgm:presLayoutVars>
          <dgm:chPref val="3"/>
        </dgm:presLayoutVars>
      </dgm:prSet>
      <dgm:spPr/>
    </dgm:pt>
    <dgm:pt modelId="{49493B8C-DDC0-480B-BBA6-667A9A24A650}" type="pres">
      <dgm:prSet presAssocID="{3646511F-225E-4699-8A7C-DD4188B6E46E}" presName="parTransOne" presStyleCnt="0"/>
      <dgm:spPr/>
    </dgm:pt>
    <dgm:pt modelId="{3A6843A7-00CA-49B2-A2C8-49CA14D79B49}" type="pres">
      <dgm:prSet presAssocID="{3646511F-225E-4699-8A7C-DD4188B6E46E}" presName="horzOne" presStyleCnt="0"/>
      <dgm:spPr/>
    </dgm:pt>
    <dgm:pt modelId="{CAA6CD51-C2DE-4EF3-A1AD-8716C087F724}" type="pres">
      <dgm:prSet presAssocID="{80D12649-737C-4E1F-8F7E-5F7FE8C451C0}" presName="vertTwo" presStyleCnt="0"/>
      <dgm:spPr/>
    </dgm:pt>
    <dgm:pt modelId="{1452EC60-F31C-4773-9BDC-AC2A256265EB}" type="pres">
      <dgm:prSet presAssocID="{80D12649-737C-4E1F-8F7E-5F7FE8C451C0}" presName="txTwo" presStyleLbl="node2" presStyleIdx="0" presStyleCnt="1">
        <dgm:presLayoutVars>
          <dgm:chPref val="3"/>
        </dgm:presLayoutVars>
      </dgm:prSet>
      <dgm:spPr/>
    </dgm:pt>
    <dgm:pt modelId="{95710A34-A114-43AA-88E3-A6799013BFBB}" type="pres">
      <dgm:prSet presAssocID="{80D12649-737C-4E1F-8F7E-5F7FE8C451C0}" presName="parTransTwo" presStyleCnt="0"/>
      <dgm:spPr/>
    </dgm:pt>
    <dgm:pt modelId="{B8C10602-7027-44B0-878A-24AF7FA08884}" type="pres">
      <dgm:prSet presAssocID="{80D12649-737C-4E1F-8F7E-5F7FE8C451C0}" presName="horzTwo" presStyleCnt="0"/>
      <dgm:spPr/>
    </dgm:pt>
    <dgm:pt modelId="{BA1ADB08-0280-4769-B61C-7FCCFD89CC50}" type="pres">
      <dgm:prSet presAssocID="{7A777AF8-0DD3-4EEA-8203-A339D4CFFF48}" presName="vertThree" presStyleCnt="0"/>
      <dgm:spPr/>
    </dgm:pt>
    <dgm:pt modelId="{E67F4F87-376E-47EF-BD3C-E441C4256199}" type="pres">
      <dgm:prSet presAssocID="{7A777AF8-0DD3-4EEA-8203-A339D4CFFF48}" presName="txThree" presStyleLbl="node3" presStyleIdx="0" presStyleCnt="1">
        <dgm:presLayoutVars>
          <dgm:chPref val="3"/>
        </dgm:presLayoutVars>
      </dgm:prSet>
      <dgm:spPr/>
    </dgm:pt>
    <dgm:pt modelId="{0F1535E3-F996-41F6-B68F-3AC37EF763DC}" type="pres">
      <dgm:prSet presAssocID="{7A777AF8-0DD3-4EEA-8203-A339D4CFFF48}" presName="parTransThree" presStyleCnt="0"/>
      <dgm:spPr/>
    </dgm:pt>
    <dgm:pt modelId="{7B460A3E-0011-4E96-901C-C3E7D7E5FDC4}" type="pres">
      <dgm:prSet presAssocID="{7A777AF8-0DD3-4EEA-8203-A339D4CFFF48}" presName="horzThree" presStyleCnt="0"/>
      <dgm:spPr/>
    </dgm:pt>
    <dgm:pt modelId="{32AF604F-888A-425E-8BD4-E49B3C3F0B01}" type="pres">
      <dgm:prSet presAssocID="{EC58C9A5-A136-46CA-A99C-F8506D5FAA3A}" presName="vertFour" presStyleCnt="0">
        <dgm:presLayoutVars>
          <dgm:chPref val="3"/>
        </dgm:presLayoutVars>
      </dgm:prSet>
      <dgm:spPr/>
    </dgm:pt>
    <dgm:pt modelId="{5F027DE5-F3AA-4D86-BC21-FAAEB0005D50}" type="pres">
      <dgm:prSet presAssocID="{EC58C9A5-A136-46CA-A99C-F8506D5FAA3A}" presName="txFour" presStyleLbl="node4" presStyleIdx="0" presStyleCnt="2">
        <dgm:presLayoutVars>
          <dgm:chPref val="3"/>
        </dgm:presLayoutVars>
      </dgm:prSet>
      <dgm:spPr/>
    </dgm:pt>
    <dgm:pt modelId="{2CD14889-9729-4D25-8A3E-9BC8452A80D7}" type="pres">
      <dgm:prSet presAssocID="{EC58C9A5-A136-46CA-A99C-F8506D5FAA3A}" presName="parTransFour" presStyleCnt="0"/>
      <dgm:spPr/>
    </dgm:pt>
    <dgm:pt modelId="{73D12829-C2C5-44D2-AB2D-CB8B63CB68D3}" type="pres">
      <dgm:prSet presAssocID="{EC58C9A5-A136-46CA-A99C-F8506D5FAA3A}" presName="horzFour" presStyleCnt="0"/>
      <dgm:spPr/>
    </dgm:pt>
    <dgm:pt modelId="{98DDB584-B48E-408A-A69D-BE92814F5B8B}" type="pres">
      <dgm:prSet presAssocID="{18304613-D712-4339-9E6C-96DB26F563BE}" presName="vertFour" presStyleCnt="0">
        <dgm:presLayoutVars>
          <dgm:chPref val="3"/>
        </dgm:presLayoutVars>
      </dgm:prSet>
      <dgm:spPr/>
    </dgm:pt>
    <dgm:pt modelId="{5E4BE1D2-4515-45C0-BC28-D177710B70CF}" type="pres">
      <dgm:prSet presAssocID="{18304613-D712-4339-9E6C-96DB26F563BE}" presName="txFour" presStyleLbl="node4" presStyleIdx="1" presStyleCnt="2" custLinFactNeighborX="-187">
        <dgm:presLayoutVars>
          <dgm:chPref val="3"/>
        </dgm:presLayoutVars>
      </dgm:prSet>
      <dgm:spPr/>
    </dgm:pt>
    <dgm:pt modelId="{6E2960AC-E663-4D08-A062-081F48C076C5}" type="pres">
      <dgm:prSet presAssocID="{18304613-D712-4339-9E6C-96DB26F563BE}" presName="horzFour" presStyleCnt="0"/>
      <dgm:spPr/>
    </dgm:pt>
  </dgm:ptLst>
  <dgm:cxnLst>
    <dgm:cxn modelId="{3BD21D18-AEC9-4E78-A534-8697F536159C}" type="presOf" srcId="{CDB5C7F0-A522-4B1E-9275-8726593366D4}" destId="{C41E49E2-775E-4478-8936-8C0C0EBE3D3E}" srcOrd="0" destOrd="0" presId="urn:microsoft.com/office/officeart/2005/8/layout/hierarchy4"/>
    <dgm:cxn modelId="{DDC59D18-BBDD-4796-ABD5-FB694DB204E6}" srcId="{3646511F-225E-4699-8A7C-DD4188B6E46E}" destId="{80D12649-737C-4E1F-8F7E-5F7FE8C451C0}" srcOrd="0" destOrd="0" parTransId="{3971ADDE-D7C9-46F0-9D18-DCEE34CAE3E8}" sibTransId="{48513260-2B29-4B72-B63C-664A98D5E26A}"/>
    <dgm:cxn modelId="{73EE7531-1161-4264-BDA6-D391D1B5BA4F}" srcId="{EC58C9A5-A136-46CA-A99C-F8506D5FAA3A}" destId="{18304613-D712-4339-9E6C-96DB26F563BE}" srcOrd="0" destOrd="0" parTransId="{0A2CB173-FF87-4865-BD9D-5144F7F18EB5}" sibTransId="{A01C8197-397D-4B7E-9F36-651F87A8F224}"/>
    <dgm:cxn modelId="{C1C7CF38-AB82-4C8D-9131-A303D1E62BFC}" type="presOf" srcId="{18304613-D712-4339-9E6C-96DB26F563BE}" destId="{5E4BE1D2-4515-45C0-BC28-D177710B70CF}" srcOrd="0" destOrd="0" presId="urn:microsoft.com/office/officeart/2005/8/layout/hierarchy4"/>
    <dgm:cxn modelId="{3A73F280-37BD-48B6-AAB4-854C33A9494C}" srcId="{80D12649-737C-4E1F-8F7E-5F7FE8C451C0}" destId="{7A777AF8-0DD3-4EEA-8203-A339D4CFFF48}" srcOrd="0" destOrd="0" parTransId="{9BABED11-7918-4F86-9BCB-C37E3CA7E84E}" sibTransId="{DCECB812-CBB3-4FBB-B1D7-E41EDF07FE8B}"/>
    <dgm:cxn modelId="{9D8EA181-3FD2-4B2D-A8F4-FBB5F0030DB1}" srcId="{CDB5C7F0-A522-4B1E-9275-8726593366D4}" destId="{3646511F-225E-4699-8A7C-DD4188B6E46E}" srcOrd="0" destOrd="0" parTransId="{882DE83D-366D-4D2D-9F79-557EDD55B8B4}" sibTransId="{0CD5AB60-F28D-4763-889A-0B1136B95FDA}"/>
    <dgm:cxn modelId="{03E6648F-6703-4D8D-9045-A36E17328EBB}" srcId="{7A777AF8-0DD3-4EEA-8203-A339D4CFFF48}" destId="{EC58C9A5-A136-46CA-A99C-F8506D5FAA3A}" srcOrd="0" destOrd="0" parTransId="{5858F91A-3110-4F1D-9710-B5F413F604D4}" sibTransId="{0827CFF3-D96B-46A8-B512-9D0AAECDD3CE}"/>
    <dgm:cxn modelId="{D26C23AD-4550-49E7-8B94-02409744B462}" type="presOf" srcId="{3646511F-225E-4699-8A7C-DD4188B6E46E}" destId="{22511E69-D1CC-430D-B59E-5A512026C89D}" srcOrd="0" destOrd="0" presId="urn:microsoft.com/office/officeart/2005/8/layout/hierarchy4"/>
    <dgm:cxn modelId="{B944D7B3-56BA-4882-8CB7-9225C83431F3}" type="presOf" srcId="{80D12649-737C-4E1F-8F7E-5F7FE8C451C0}" destId="{1452EC60-F31C-4773-9BDC-AC2A256265EB}" srcOrd="0" destOrd="0" presId="urn:microsoft.com/office/officeart/2005/8/layout/hierarchy4"/>
    <dgm:cxn modelId="{31E7E5DF-52D5-476A-AFE3-CBD54192485B}" type="presOf" srcId="{7A777AF8-0DD3-4EEA-8203-A339D4CFFF48}" destId="{E67F4F87-376E-47EF-BD3C-E441C4256199}" srcOrd="0" destOrd="0" presId="urn:microsoft.com/office/officeart/2005/8/layout/hierarchy4"/>
    <dgm:cxn modelId="{119D6EFE-2A9E-4063-9587-7D1AF48B0D0B}" type="presOf" srcId="{EC58C9A5-A136-46CA-A99C-F8506D5FAA3A}" destId="{5F027DE5-F3AA-4D86-BC21-FAAEB0005D50}" srcOrd="0" destOrd="0" presId="urn:microsoft.com/office/officeart/2005/8/layout/hierarchy4"/>
    <dgm:cxn modelId="{7EBDC588-AEDE-44DA-8681-449B61359C93}" type="presParOf" srcId="{C41E49E2-775E-4478-8936-8C0C0EBE3D3E}" destId="{7525421B-86A3-4506-861B-8E37B6C8D141}" srcOrd="0" destOrd="0" presId="urn:microsoft.com/office/officeart/2005/8/layout/hierarchy4"/>
    <dgm:cxn modelId="{AAFE3BB8-F076-4539-BA82-87FC0B87520C}" type="presParOf" srcId="{7525421B-86A3-4506-861B-8E37B6C8D141}" destId="{22511E69-D1CC-430D-B59E-5A512026C89D}" srcOrd="0" destOrd="0" presId="urn:microsoft.com/office/officeart/2005/8/layout/hierarchy4"/>
    <dgm:cxn modelId="{FC4B68BA-EFAA-44C2-885B-6C30A7A96BDE}" type="presParOf" srcId="{7525421B-86A3-4506-861B-8E37B6C8D141}" destId="{49493B8C-DDC0-480B-BBA6-667A9A24A650}" srcOrd="1" destOrd="0" presId="urn:microsoft.com/office/officeart/2005/8/layout/hierarchy4"/>
    <dgm:cxn modelId="{EE15C77A-9535-4C65-A60D-90A8BA720966}" type="presParOf" srcId="{7525421B-86A3-4506-861B-8E37B6C8D141}" destId="{3A6843A7-00CA-49B2-A2C8-49CA14D79B49}" srcOrd="2" destOrd="0" presId="urn:microsoft.com/office/officeart/2005/8/layout/hierarchy4"/>
    <dgm:cxn modelId="{D1B0DB67-5364-42E1-AD09-75BF7AF17DC0}" type="presParOf" srcId="{3A6843A7-00CA-49B2-A2C8-49CA14D79B49}" destId="{CAA6CD51-C2DE-4EF3-A1AD-8716C087F724}" srcOrd="0" destOrd="0" presId="urn:microsoft.com/office/officeart/2005/8/layout/hierarchy4"/>
    <dgm:cxn modelId="{552EC9FD-BC5A-4259-AC80-FF3D24B5B8AC}" type="presParOf" srcId="{CAA6CD51-C2DE-4EF3-A1AD-8716C087F724}" destId="{1452EC60-F31C-4773-9BDC-AC2A256265EB}" srcOrd="0" destOrd="0" presId="urn:microsoft.com/office/officeart/2005/8/layout/hierarchy4"/>
    <dgm:cxn modelId="{9B0D5251-54C0-49DF-B941-AE5DA7B95F16}" type="presParOf" srcId="{CAA6CD51-C2DE-4EF3-A1AD-8716C087F724}" destId="{95710A34-A114-43AA-88E3-A6799013BFBB}" srcOrd="1" destOrd="0" presId="urn:microsoft.com/office/officeart/2005/8/layout/hierarchy4"/>
    <dgm:cxn modelId="{39D9EF7B-D20F-488E-BBE3-AFD833DC74ED}" type="presParOf" srcId="{CAA6CD51-C2DE-4EF3-A1AD-8716C087F724}" destId="{B8C10602-7027-44B0-878A-24AF7FA08884}" srcOrd="2" destOrd="0" presId="urn:microsoft.com/office/officeart/2005/8/layout/hierarchy4"/>
    <dgm:cxn modelId="{86F8956B-93D8-4B85-92E3-F512EC24ABCE}" type="presParOf" srcId="{B8C10602-7027-44B0-878A-24AF7FA08884}" destId="{BA1ADB08-0280-4769-B61C-7FCCFD89CC50}" srcOrd="0" destOrd="0" presId="urn:microsoft.com/office/officeart/2005/8/layout/hierarchy4"/>
    <dgm:cxn modelId="{66244266-1EAF-4107-9D40-02ACB27C860A}" type="presParOf" srcId="{BA1ADB08-0280-4769-B61C-7FCCFD89CC50}" destId="{E67F4F87-376E-47EF-BD3C-E441C4256199}" srcOrd="0" destOrd="0" presId="urn:microsoft.com/office/officeart/2005/8/layout/hierarchy4"/>
    <dgm:cxn modelId="{8C844E0E-5800-40D1-A0D6-D42167B0511F}" type="presParOf" srcId="{BA1ADB08-0280-4769-B61C-7FCCFD89CC50}" destId="{0F1535E3-F996-41F6-B68F-3AC37EF763DC}" srcOrd="1" destOrd="0" presId="urn:microsoft.com/office/officeart/2005/8/layout/hierarchy4"/>
    <dgm:cxn modelId="{3E3AA22C-A3EE-4E22-82FA-BB7E26798069}" type="presParOf" srcId="{BA1ADB08-0280-4769-B61C-7FCCFD89CC50}" destId="{7B460A3E-0011-4E96-901C-C3E7D7E5FDC4}" srcOrd="2" destOrd="0" presId="urn:microsoft.com/office/officeart/2005/8/layout/hierarchy4"/>
    <dgm:cxn modelId="{8FD1C80E-D3E7-432E-A0CB-C81939E8D9E1}" type="presParOf" srcId="{7B460A3E-0011-4E96-901C-C3E7D7E5FDC4}" destId="{32AF604F-888A-425E-8BD4-E49B3C3F0B01}" srcOrd="0" destOrd="0" presId="urn:microsoft.com/office/officeart/2005/8/layout/hierarchy4"/>
    <dgm:cxn modelId="{80076BEB-4C7F-42BD-BA03-931D93C95F05}" type="presParOf" srcId="{32AF604F-888A-425E-8BD4-E49B3C3F0B01}" destId="{5F027DE5-F3AA-4D86-BC21-FAAEB0005D50}" srcOrd="0" destOrd="0" presId="urn:microsoft.com/office/officeart/2005/8/layout/hierarchy4"/>
    <dgm:cxn modelId="{87134388-2269-41C8-8B50-B42E08B6674D}" type="presParOf" srcId="{32AF604F-888A-425E-8BD4-E49B3C3F0B01}" destId="{2CD14889-9729-4D25-8A3E-9BC8452A80D7}" srcOrd="1" destOrd="0" presId="urn:microsoft.com/office/officeart/2005/8/layout/hierarchy4"/>
    <dgm:cxn modelId="{602E20BA-D2E6-46EB-9F4A-91CA75F0EF0E}" type="presParOf" srcId="{32AF604F-888A-425E-8BD4-E49B3C3F0B01}" destId="{73D12829-C2C5-44D2-AB2D-CB8B63CB68D3}" srcOrd="2" destOrd="0" presId="urn:microsoft.com/office/officeart/2005/8/layout/hierarchy4"/>
    <dgm:cxn modelId="{5F915BE4-2725-4017-9A0E-715CD0C06D37}" type="presParOf" srcId="{73D12829-C2C5-44D2-AB2D-CB8B63CB68D3}" destId="{98DDB584-B48E-408A-A69D-BE92814F5B8B}" srcOrd="0" destOrd="0" presId="urn:microsoft.com/office/officeart/2005/8/layout/hierarchy4"/>
    <dgm:cxn modelId="{CCD5D529-4A2D-46F6-9F65-FE6BF02A4C4E}" type="presParOf" srcId="{98DDB584-B48E-408A-A69D-BE92814F5B8B}" destId="{5E4BE1D2-4515-45C0-BC28-D177710B70CF}" srcOrd="0" destOrd="0" presId="urn:microsoft.com/office/officeart/2005/8/layout/hierarchy4"/>
    <dgm:cxn modelId="{E14C5FBA-6B95-4321-9734-94254A4217FF}" type="presParOf" srcId="{98DDB584-B48E-408A-A69D-BE92814F5B8B}" destId="{6E2960AC-E663-4D08-A062-081F48C076C5}" srcOrd="1" destOrd="0" presId="urn:microsoft.com/office/officeart/2005/8/layout/hierarchy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DB5C7F0-A522-4B1E-9275-8726593366D4}" type="doc">
      <dgm:prSet loTypeId="urn:microsoft.com/office/officeart/2005/8/layout/hierarchy4" loCatId="hierarchy" qsTypeId="urn:microsoft.com/office/officeart/2005/8/quickstyle/simple1" qsCatId="simple" csTypeId="urn:microsoft.com/office/officeart/2005/8/colors/accent1_2" csCatId="accent1" phldr="1"/>
      <dgm:spPr/>
      <dgm:t>
        <a:bodyPr/>
        <a:lstStyle/>
        <a:p>
          <a:endParaRPr lang="nl-NL"/>
        </a:p>
      </dgm:t>
    </dgm:pt>
    <dgm:pt modelId="{18304613-D712-4339-9E6C-96DB26F563BE}">
      <dgm:prSet phldrT="[Tekst]" custT="1"/>
      <dgm:spPr>
        <a:solidFill>
          <a:schemeClr val="bg2">
            <a:lumMod val="10000"/>
          </a:schemeClr>
        </a:solidFill>
        <a:ln>
          <a:noFill/>
        </a:ln>
      </dgm:spPr>
      <dgm:t>
        <a:bodyPr/>
        <a:lstStyle/>
        <a:p>
          <a:r>
            <a:rPr lang="nl-NL" sz="2800" dirty="0"/>
            <a:t>Docker engine</a:t>
          </a:r>
        </a:p>
      </dgm:t>
    </dgm:pt>
    <dgm:pt modelId="{0A2CB173-FF87-4865-BD9D-5144F7F18EB5}" type="parTrans" cxnId="{73EE7531-1161-4264-BDA6-D391D1B5BA4F}">
      <dgm:prSet/>
      <dgm:spPr/>
      <dgm:t>
        <a:bodyPr/>
        <a:lstStyle/>
        <a:p>
          <a:endParaRPr lang="nl-NL"/>
        </a:p>
      </dgm:t>
    </dgm:pt>
    <dgm:pt modelId="{A01C8197-397D-4B7E-9F36-651F87A8F224}" type="sibTrans" cxnId="{73EE7531-1161-4264-BDA6-D391D1B5BA4F}">
      <dgm:prSet/>
      <dgm:spPr/>
      <dgm:t>
        <a:bodyPr/>
        <a:lstStyle/>
        <a:p>
          <a:endParaRPr lang="nl-NL"/>
        </a:p>
      </dgm:t>
    </dgm:pt>
    <dgm:pt modelId="{5F970023-0A85-46FA-BC7A-44DA4A9C0D82}">
      <dgm:prSet phldrT="[Tekst]"/>
      <dgm:spPr>
        <a:solidFill>
          <a:schemeClr val="bg2">
            <a:lumMod val="10000"/>
          </a:schemeClr>
        </a:solidFill>
      </dgm:spPr>
      <dgm:t>
        <a:bodyPr/>
        <a:lstStyle/>
        <a:p>
          <a:r>
            <a:rPr lang="en-US" dirty="0"/>
            <a:t>Linux Kernel or windows</a:t>
          </a:r>
          <a:endParaRPr lang="nl-NL" dirty="0"/>
        </a:p>
      </dgm:t>
    </dgm:pt>
    <dgm:pt modelId="{8BE09C3D-8177-4827-AD29-F846A441907A}" type="parTrans" cxnId="{13527A7F-0038-481A-AAD5-8E5707FAC170}">
      <dgm:prSet/>
      <dgm:spPr/>
      <dgm:t>
        <a:bodyPr/>
        <a:lstStyle/>
        <a:p>
          <a:endParaRPr lang="nl-NL"/>
        </a:p>
      </dgm:t>
    </dgm:pt>
    <dgm:pt modelId="{A4BB88A5-66F0-4526-9C76-6060624BF257}" type="sibTrans" cxnId="{13527A7F-0038-481A-AAD5-8E5707FAC170}">
      <dgm:prSet/>
      <dgm:spPr/>
      <dgm:t>
        <a:bodyPr/>
        <a:lstStyle/>
        <a:p>
          <a:endParaRPr lang="nl-NL"/>
        </a:p>
      </dgm:t>
    </dgm:pt>
    <dgm:pt modelId="{C41E49E2-775E-4478-8936-8C0C0EBE3D3E}" type="pres">
      <dgm:prSet presAssocID="{CDB5C7F0-A522-4B1E-9275-8726593366D4}" presName="Name0" presStyleCnt="0">
        <dgm:presLayoutVars>
          <dgm:chPref val="1"/>
          <dgm:dir/>
          <dgm:animOne val="branch"/>
          <dgm:animLvl val="lvl"/>
          <dgm:resizeHandles/>
        </dgm:presLayoutVars>
      </dgm:prSet>
      <dgm:spPr/>
    </dgm:pt>
    <dgm:pt modelId="{05B8DAF6-17E2-4427-B74F-37C44829FAE0}" type="pres">
      <dgm:prSet presAssocID="{18304613-D712-4339-9E6C-96DB26F563BE}" presName="vertOne" presStyleCnt="0"/>
      <dgm:spPr/>
    </dgm:pt>
    <dgm:pt modelId="{D8BC063C-C14E-4809-A4A8-A6BE4058E6DD}" type="pres">
      <dgm:prSet presAssocID="{18304613-D712-4339-9E6C-96DB26F563BE}" presName="txOne" presStyleLbl="node0" presStyleIdx="0" presStyleCnt="1" custScaleY="49815" custLinFactNeighborX="-236">
        <dgm:presLayoutVars>
          <dgm:chPref val="3"/>
        </dgm:presLayoutVars>
      </dgm:prSet>
      <dgm:spPr/>
    </dgm:pt>
    <dgm:pt modelId="{CAFFCC4B-7C52-4B0E-80EA-A8A208D42669}" type="pres">
      <dgm:prSet presAssocID="{18304613-D712-4339-9E6C-96DB26F563BE}" presName="parTransOne" presStyleCnt="0"/>
      <dgm:spPr/>
    </dgm:pt>
    <dgm:pt modelId="{18F033AB-36D1-4945-8ABC-936BEB0C9850}" type="pres">
      <dgm:prSet presAssocID="{18304613-D712-4339-9E6C-96DB26F563BE}" presName="horzOne" presStyleCnt="0"/>
      <dgm:spPr/>
    </dgm:pt>
    <dgm:pt modelId="{625A1FE8-F780-4E6C-B6D6-19182351E67D}" type="pres">
      <dgm:prSet presAssocID="{5F970023-0A85-46FA-BC7A-44DA4A9C0D82}" presName="vertTwo" presStyleCnt="0"/>
      <dgm:spPr/>
    </dgm:pt>
    <dgm:pt modelId="{5712B4CA-A575-446C-8A67-12E72341325B}" type="pres">
      <dgm:prSet presAssocID="{5F970023-0A85-46FA-BC7A-44DA4A9C0D82}" presName="txTwo" presStyleLbl="node2" presStyleIdx="0" presStyleCnt="1">
        <dgm:presLayoutVars>
          <dgm:chPref val="3"/>
        </dgm:presLayoutVars>
      </dgm:prSet>
      <dgm:spPr/>
    </dgm:pt>
    <dgm:pt modelId="{3364F7CC-3A2C-41D4-969D-872CC01D2C6B}" type="pres">
      <dgm:prSet presAssocID="{5F970023-0A85-46FA-BC7A-44DA4A9C0D82}" presName="horzTwo" presStyleCnt="0"/>
      <dgm:spPr/>
    </dgm:pt>
  </dgm:ptLst>
  <dgm:cxnLst>
    <dgm:cxn modelId="{3BD21D18-AEC9-4E78-A534-8697F536159C}" type="presOf" srcId="{CDB5C7F0-A522-4B1E-9275-8726593366D4}" destId="{C41E49E2-775E-4478-8936-8C0C0EBE3D3E}" srcOrd="0" destOrd="0" presId="urn:microsoft.com/office/officeart/2005/8/layout/hierarchy4"/>
    <dgm:cxn modelId="{B58C182A-52A5-4BA9-863E-0483FCBCFD17}" type="presOf" srcId="{5F970023-0A85-46FA-BC7A-44DA4A9C0D82}" destId="{5712B4CA-A575-446C-8A67-12E72341325B}" srcOrd="0" destOrd="0" presId="urn:microsoft.com/office/officeart/2005/8/layout/hierarchy4"/>
    <dgm:cxn modelId="{73EE7531-1161-4264-BDA6-D391D1B5BA4F}" srcId="{CDB5C7F0-A522-4B1E-9275-8726593366D4}" destId="{18304613-D712-4339-9E6C-96DB26F563BE}" srcOrd="0" destOrd="0" parTransId="{0A2CB173-FF87-4865-BD9D-5144F7F18EB5}" sibTransId="{A01C8197-397D-4B7E-9F36-651F87A8F224}"/>
    <dgm:cxn modelId="{CFFD4B57-4D61-4FA9-AB74-4D47F5ED8950}" type="presOf" srcId="{18304613-D712-4339-9E6C-96DB26F563BE}" destId="{D8BC063C-C14E-4809-A4A8-A6BE4058E6DD}" srcOrd="0" destOrd="0" presId="urn:microsoft.com/office/officeart/2005/8/layout/hierarchy4"/>
    <dgm:cxn modelId="{13527A7F-0038-481A-AAD5-8E5707FAC170}" srcId="{18304613-D712-4339-9E6C-96DB26F563BE}" destId="{5F970023-0A85-46FA-BC7A-44DA4A9C0D82}" srcOrd="0" destOrd="0" parTransId="{8BE09C3D-8177-4827-AD29-F846A441907A}" sibTransId="{A4BB88A5-66F0-4526-9C76-6060624BF257}"/>
    <dgm:cxn modelId="{ACFA87FC-23FC-458C-8161-2655DB362D79}" type="presParOf" srcId="{C41E49E2-775E-4478-8936-8C0C0EBE3D3E}" destId="{05B8DAF6-17E2-4427-B74F-37C44829FAE0}" srcOrd="0" destOrd="0" presId="urn:microsoft.com/office/officeart/2005/8/layout/hierarchy4"/>
    <dgm:cxn modelId="{3A1CF484-19F8-4BD2-9F9C-20B2F37E3587}" type="presParOf" srcId="{05B8DAF6-17E2-4427-B74F-37C44829FAE0}" destId="{D8BC063C-C14E-4809-A4A8-A6BE4058E6DD}" srcOrd="0" destOrd="0" presId="urn:microsoft.com/office/officeart/2005/8/layout/hierarchy4"/>
    <dgm:cxn modelId="{3F1ADFC7-A61C-4C64-8E2D-4C467E61AC81}" type="presParOf" srcId="{05B8DAF6-17E2-4427-B74F-37C44829FAE0}" destId="{CAFFCC4B-7C52-4B0E-80EA-A8A208D42669}" srcOrd="1" destOrd="0" presId="urn:microsoft.com/office/officeart/2005/8/layout/hierarchy4"/>
    <dgm:cxn modelId="{07730917-52C9-4D04-9C4A-660A15312150}" type="presParOf" srcId="{05B8DAF6-17E2-4427-B74F-37C44829FAE0}" destId="{18F033AB-36D1-4945-8ABC-936BEB0C9850}" srcOrd="2" destOrd="0" presId="urn:microsoft.com/office/officeart/2005/8/layout/hierarchy4"/>
    <dgm:cxn modelId="{7A4E9BA0-B02D-40EF-9275-8784AC87DF5E}" type="presParOf" srcId="{18F033AB-36D1-4945-8ABC-936BEB0C9850}" destId="{625A1FE8-F780-4E6C-B6D6-19182351E67D}" srcOrd="0" destOrd="0" presId="urn:microsoft.com/office/officeart/2005/8/layout/hierarchy4"/>
    <dgm:cxn modelId="{2967A8E1-B2EC-4F1E-8E7F-FDEAB58078BC}" type="presParOf" srcId="{625A1FE8-F780-4E6C-B6D6-19182351E67D}" destId="{5712B4CA-A575-446C-8A67-12E72341325B}" srcOrd="0" destOrd="0" presId="urn:microsoft.com/office/officeart/2005/8/layout/hierarchy4"/>
    <dgm:cxn modelId="{A191CEC4-1123-46A2-8533-02E445EA51AA}" type="presParOf" srcId="{625A1FE8-F780-4E6C-B6D6-19182351E67D}" destId="{3364F7CC-3A2C-41D4-969D-872CC01D2C6B}" srcOrd="1" destOrd="0" presId="urn:microsoft.com/office/officeart/2005/8/layout/hierarchy4"/>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DB5C7F0-A522-4B1E-9275-8726593366D4}" type="doc">
      <dgm:prSet loTypeId="urn:microsoft.com/office/officeart/2005/8/layout/hierarchy4" loCatId="hierarchy" qsTypeId="urn:microsoft.com/office/officeart/2005/8/quickstyle/simple1" qsCatId="simple" csTypeId="urn:microsoft.com/office/officeart/2005/8/colors/accent1_2" csCatId="accent1" phldr="1"/>
      <dgm:spPr/>
      <dgm:t>
        <a:bodyPr/>
        <a:lstStyle/>
        <a:p>
          <a:endParaRPr lang="nl-NL"/>
        </a:p>
      </dgm:t>
    </dgm:pt>
    <dgm:pt modelId="{3646511F-225E-4699-8A7C-DD4188B6E46E}">
      <dgm:prSet phldrT="[Tekst]"/>
      <dgm:spPr>
        <a:solidFill>
          <a:schemeClr val="accent1">
            <a:lumMod val="40000"/>
            <a:lumOff val="60000"/>
          </a:schemeClr>
        </a:solidFill>
      </dgm:spPr>
      <dgm:t>
        <a:bodyPr/>
        <a:lstStyle/>
        <a:p>
          <a:r>
            <a:rPr lang="en-US" dirty="0"/>
            <a:t>Networking &amp; Storage</a:t>
          </a:r>
          <a:endParaRPr lang="nl-NL" dirty="0"/>
        </a:p>
      </dgm:t>
    </dgm:pt>
    <dgm:pt modelId="{882DE83D-366D-4D2D-9F79-557EDD55B8B4}" type="parTrans" cxnId="{9D8EA181-3FD2-4B2D-A8F4-FBB5F0030DB1}">
      <dgm:prSet/>
      <dgm:spPr/>
      <dgm:t>
        <a:bodyPr/>
        <a:lstStyle/>
        <a:p>
          <a:endParaRPr lang="nl-NL"/>
        </a:p>
      </dgm:t>
    </dgm:pt>
    <dgm:pt modelId="{0CD5AB60-F28D-4763-889A-0B1136B95FDA}" type="sibTrans" cxnId="{9D8EA181-3FD2-4B2D-A8F4-FBB5F0030DB1}">
      <dgm:prSet/>
      <dgm:spPr/>
      <dgm:t>
        <a:bodyPr/>
        <a:lstStyle/>
        <a:p>
          <a:endParaRPr lang="nl-NL"/>
        </a:p>
      </dgm:t>
    </dgm:pt>
    <dgm:pt modelId="{7A777AF8-0DD3-4EEA-8203-A339D4CFFF48}">
      <dgm:prSet phldrT="[Tekst]"/>
      <dgm:spPr>
        <a:solidFill>
          <a:schemeClr val="accent2">
            <a:lumMod val="75000"/>
          </a:schemeClr>
        </a:solidFill>
      </dgm:spPr>
      <dgm:t>
        <a:bodyPr/>
        <a:lstStyle/>
        <a:p>
          <a:r>
            <a:rPr lang="en-US" dirty="0"/>
            <a:t>Container(s)</a:t>
          </a:r>
          <a:endParaRPr lang="nl-NL" dirty="0"/>
        </a:p>
      </dgm:t>
    </dgm:pt>
    <dgm:pt modelId="{9BABED11-7918-4F86-9BCB-C37E3CA7E84E}" type="parTrans" cxnId="{3A73F280-37BD-48B6-AAB4-854C33A9494C}">
      <dgm:prSet/>
      <dgm:spPr/>
      <dgm:t>
        <a:bodyPr/>
        <a:lstStyle/>
        <a:p>
          <a:endParaRPr lang="nl-NL"/>
        </a:p>
      </dgm:t>
    </dgm:pt>
    <dgm:pt modelId="{DCECB812-CBB3-4FBB-B1D7-E41EDF07FE8B}" type="sibTrans" cxnId="{3A73F280-37BD-48B6-AAB4-854C33A9494C}">
      <dgm:prSet/>
      <dgm:spPr/>
      <dgm:t>
        <a:bodyPr/>
        <a:lstStyle/>
        <a:p>
          <a:endParaRPr lang="nl-NL"/>
        </a:p>
      </dgm:t>
    </dgm:pt>
    <dgm:pt modelId="{EC58C9A5-A136-46CA-A99C-F8506D5FAA3A}">
      <dgm:prSet phldrT="[Tekst]"/>
      <dgm:spPr>
        <a:solidFill>
          <a:srgbClr val="92D050"/>
        </a:solidFill>
      </dgm:spPr>
      <dgm:t>
        <a:bodyPr/>
        <a:lstStyle/>
        <a:p>
          <a:r>
            <a:rPr lang="en-US" dirty="0"/>
            <a:t>Container Runtime/Daemon</a:t>
          </a:r>
          <a:endParaRPr lang="nl-NL" dirty="0"/>
        </a:p>
      </dgm:t>
    </dgm:pt>
    <dgm:pt modelId="{5858F91A-3110-4F1D-9710-B5F413F604D4}" type="parTrans" cxnId="{03E6648F-6703-4D8D-9045-A36E17328EBB}">
      <dgm:prSet/>
      <dgm:spPr/>
      <dgm:t>
        <a:bodyPr/>
        <a:lstStyle/>
        <a:p>
          <a:endParaRPr lang="nl-NL"/>
        </a:p>
      </dgm:t>
    </dgm:pt>
    <dgm:pt modelId="{0827CFF3-D96B-46A8-B512-9D0AAECDD3CE}" type="sibTrans" cxnId="{03E6648F-6703-4D8D-9045-A36E17328EBB}">
      <dgm:prSet/>
      <dgm:spPr/>
      <dgm:t>
        <a:bodyPr/>
        <a:lstStyle/>
        <a:p>
          <a:endParaRPr lang="nl-NL"/>
        </a:p>
      </dgm:t>
    </dgm:pt>
    <dgm:pt modelId="{18304613-D712-4339-9E6C-96DB26F563BE}">
      <dgm:prSet phldrT="[Tekst]"/>
      <dgm:spPr>
        <a:solidFill>
          <a:schemeClr val="bg2">
            <a:lumMod val="10000"/>
          </a:schemeClr>
        </a:solidFill>
      </dgm:spPr>
      <dgm:t>
        <a:bodyPr/>
        <a:lstStyle/>
        <a:p>
          <a:r>
            <a:rPr lang="en-US" dirty="0"/>
            <a:t>Cloud</a:t>
          </a:r>
          <a:endParaRPr lang="nl-NL" dirty="0"/>
        </a:p>
      </dgm:t>
    </dgm:pt>
    <dgm:pt modelId="{0A2CB173-FF87-4865-BD9D-5144F7F18EB5}" type="parTrans" cxnId="{73EE7531-1161-4264-BDA6-D391D1B5BA4F}">
      <dgm:prSet/>
      <dgm:spPr/>
      <dgm:t>
        <a:bodyPr/>
        <a:lstStyle/>
        <a:p>
          <a:endParaRPr lang="nl-NL"/>
        </a:p>
      </dgm:t>
    </dgm:pt>
    <dgm:pt modelId="{A01C8197-397D-4B7E-9F36-651F87A8F224}" type="sibTrans" cxnId="{73EE7531-1161-4264-BDA6-D391D1B5BA4F}">
      <dgm:prSet/>
      <dgm:spPr/>
      <dgm:t>
        <a:bodyPr/>
        <a:lstStyle/>
        <a:p>
          <a:endParaRPr lang="nl-NL"/>
        </a:p>
      </dgm:t>
    </dgm:pt>
    <dgm:pt modelId="{10502886-44D4-43C6-9DFF-A68DBA9F6AFC}">
      <dgm:prSet phldrT="[Tekst]"/>
      <dgm:spPr>
        <a:solidFill>
          <a:srgbClr val="00B050"/>
        </a:solidFill>
      </dgm:spPr>
      <dgm:t>
        <a:bodyPr/>
        <a:lstStyle/>
        <a:p>
          <a:r>
            <a:rPr lang="en-US" dirty="0"/>
            <a:t>Container OS</a:t>
          </a:r>
          <a:endParaRPr lang="nl-NL" dirty="0"/>
        </a:p>
      </dgm:t>
    </dgm:pt>
    <dgm:pt modelId="{8C1DD2F3-B1E8-4095-9303-051F898D73D3}" type="parTrans" cxnId="{917B4229-F973-47B3-A56D-4EABEB5A0EAB}">
      <dgm:prSet/>
      <dgm:spPr/>
      <dgm:t>
        <a:bodyPr/>
        <a:lstStyle/>
        <a:p>
          <a:endParaRPr lang="nl-NL"/>
        </a:p>
      </dgm:t>
    </dgm:pt>
    <dgm:pt modelId="{AAEE430B-9B5C-4748-8E2D-2F9A35476795}" type="sibTrans" cxnId="{917B4229-F973-47B3-A56D-4EABEB5A0EAB}">
      <dgm:prSet/>
      <dgm:spPr/>
      <dgm:t>
        <a:bodyPr/>
        <a:lstStyle/>
        <a:p>
          <a:endParaRPr lang="nl-NL"/>
        </a:p>
      </dgm:t>
    </dgm:pt>
    <dgm:pt modelId="{A7B352E5-C784-4702-9D17-202EE0B07648}">
      <dgm:prSet phldrT="[Tekst]"/>
      <dgm:spPr>
        <a:solidFill>
          <a:schemeClr val="bg2">
            <a:lumMod val="10000"/>
          </a:schemeClr>
        </a:solidFill>
      </dgm:spPr>
      <dgm:t>
        <a:bodyPr/>
        <a:lstStyle/>
        <a:p>
          <a:r>
            <a:rPr lang="en-US" dirty="0"/>
            <a:t>VM</a:t>
          </a:r>
          <a:endParaRPr lang="nl-NL" dirty="0"/>
        </a:p>
      </dgm:t>
    </dgm:pt>
    <dgm:pt modelId="{56EC32AB-9587-413F-A782-678B79E5D74E}" type="parTrans" cxnId="{B1A1C338-03B8-4941-BCAC-6D89FBC30428}">
      <dgm:prSet/>
      <dgm:spPr/>
      <dgm:t>
        <a:bodyPr/>
        <a:lstStyle/>
        <a:p>
          <a:endParaRPr lang="nl-NL"/>
        </a:p>
      </dgm:t>
    </dgm:pt>
    <dgm:pt modelId="{C66E3C2C-73AB-42D4-9DFA-BF45410615C1}" type="sibTrans" cxnId="{B1A1C338-03B8-4941-BCAC-6D89FBC30428}">
      <dgm:prSet/>
      <dgm:spPr/>
      <dgm:t>
        <a:bodyPr/>
        <a:lstStyle/>
        <a:p>
          <a:endParaRPr lang="nl-NL"/>
        </a:p>
      </dgm:t>
    </dgm:pt>
    <dgm:pt modelId="{640FC7A4-01B0-4F09-AFE6-DFCF47F85C97}">
      <dgm:prSet phldrT="[Tekst]"/>
      <dgm:spPr>
        <a:solidFill>
          <a:schemeClr val="bg2">
            <a:lumMod val="10000"/>
          </a:schemeClr>
        </a:solidFill>
      </dgm:spPr>
      <dgm:t>
        <a:bodyPr/>
        <a:lstStyle/>
        <a:p>
          <a:r>
            <a:rPr lang="en-US" dirty="0"/>
            <a:t>Physical Host</a:t>
          </a:r>
          <a:endParaRPr lang="nl-NL" dirty="0"/>
        </a:p>
      </dgm:t>
    </dgm:pt>
    <dgm:pt modelId="{1FA89D66-9081-4B32-AD05-EC1998410021}" type="parTrans" cxnId="{43342DA0-BB75-43DB-8852-6102FE003EB1}">
      <dgm:prSet/>
      <dgm:spPr/>
      <dgm:t>
        <a:bodyPr/>
        <a:lstStyle/>
        <a:p>
          <a:endParaRPr lang="nl-NL"/>
        </a:p>
      </dgm:t>
    </dgm:pt>
    <dgm:pt modelId="{7406BD25-F065-44AA-9CEC-2385D9210E80}" type="sibTrans" cxnId="{43342DA0-BB75-43DB-8852-6102FE003EB1}">
      <dgm:prSet/>
      <dgm:spPr/>
      <dgm:t>
        <a:bodyPr/>
        <a:lstStyle/>
        <a:p>
          <a:endParaRPr lang="nl-NL"/>
        </a:p>
      </dgm:t>
    </dgm:pt>
    <dgm:pt modelId="{2628D7FE-DC04-4655-979E-9F31AF279A67}">
      <dgm:prSet phldrT="[Tekst]"/>
      <dgm:spPr>
        <a:solidFill>
          <a:schemeClr val="accent5">
            <a:lumMod val="50000"/>
          </a:schemeClr>
        </a:solidFill>
      </dgm:spPr>
      <dgm:t>
        <a:bodyPr/>
        <a:lstStyle/>
        <a:p>
          <a:r>
            <a:rPr lang="en-US" dirty="0"/>
            <a:t>Orchestration</a:t>
          </a:r>
          <a:endParaRPr lang="nl-NL" dirty="0"/>
        </a:p>
      </dgm:t>
    </dgm:pt>
    <dgm:pt modelId="{4DD1EFA9-A62E-49FC-B325-2F58E7CDC260}" type="parTrans" cxnId="{7B4377D6-9888-491C-9868-0820616A6443}">
      <dgm:prSet/>
      <dgm:spPr/>
      <dgm:t>
        <a:bodyPr/>
        <a:lstStyle/>
        <a:p>
          <a:endParaRPr lang="nl-NL"/>
        </a:p>
      </dgm:t>
    </dgm:pt>
    <dgm:pt modelId="{C9D2DFCC-9549-4228-84F2-A4291DF97A90}" type="sibTrans" cxnId="{7B4377D6-9888-491C-9868-0820616A6443}">
      <dgm:prSet/>
      <dgm:spPr/>
      <dgm:t>
        <a:bodyPr/>
        <a:lstStyle/>
        <a:p>
          <a:endParaRPr lang="nl-NL"/>
        </a:p>
      </dgm:t>
    </dgm:pt>
    <dgm:pt modelId="{5307360B-8895-413A-889B-4B2318D6B0B6}" type="pres">
      <dgm:prSet presAssocID="{CDB5C7F0-A522-4B1E-9275-8726593366D4}" presName="Name0" presStyleCnt="0">
        <dgm:presLayoutVars>
          <dgm:chPref val="1"/>
          <dgm:dir/>
          <dgm:animOne val="branch"/>
          <dgm:animLvl val="lvl"/>
          <dgm:resizeHandles/>
        </dgm:presLayoutVars>
      </dgm:prSet>
      <dgm:spPr/>
    </dgm:pt>
    <dgm:pt modelId="{A948055D-B8FB-48E8-9E11-00CAC6E65EB5}" type="pres">
      <dgm:prSet presAssocID="{2628D7FE-DC04-4655-979E-9F31AF279A67}" presName="vertOne" presStyleCnt="0"/>
      <dgm:spPr/>
    </dgm:pt>
    <dgm:pt modelId="{3D74C558-2BB8-44B0-9D75-721066E51221}" type="pres">
      <dgm:prSet presAssocID="{2628D7FE-DC04-4655-979E-9F31AF279A67}" presName="txOne" presStyleLbl="node0" presStyleIdx="0" presStyleCnt="1">
        <dgm:presLayoutVars>
          <dgm:chPref val="3"/>
        </dgm:presLayoutVars>
      </dgm:prSet>
      <dgm:spPr/>
    </dgm:pt>
    <dgm:pt modelId="{6ED56C90-7576-4B63-8E76-8DE3906618FE}" type="pres">
      <dgm:prSet presAssocID="{2628D7FE-DC04-4655-979E-9F31AF279A67}" presName="parTransOne" presStyleCnt="0"/>
      <dgm:spPr/>
    </dgm:pt>
    <dgm:pt modelId="{B27ED3EE-1049-408C-944A-0FD6595D9F92}" type="pres">
      <dgm:prSet presAssocID="{2628D7FE-DC04-4655-979E-9F31AF279A67}" presName="horzOne" presStyleCnt="0"/>
      <dgm:spPr/>
    </dgm:pt>
    <dgm:pt modelId="{40B9256E-1450-4160-875C-92914FCAAD55}" type="pres">
      <dgm:prSet presAssocID="{3646511F-225E-4699-8A7C-DD4188B6E46E}" presName="vertTwo" presStyleCnt="0"/>
      <dgm:spPr/>
    </dgm:pt>
    <dgm:pt modelId="{F1498034-897E-4E41-9C81-497B8BDB65EF}" type="pres">
      <dgm:prSet presAssocID="{3646511F-225E-4699-8A7C-DD4188B6E46E}" presName="txTwo" presStyleLbl="node2" presStyleIdx="0" presStyleCnt="1">
        <dgm:presLayoutVars>
          <dgm:chPref val="3"/>
        </dgm:presLayoutVars>
      </dgm:prSet>
      <dgm:spPr/>
    </dgm:pt>
    <dgm:pt modelId="{5BDAB23E-699A-473E-A752-7A5677905E85}" type="pres">
      <dgm:prSet presAssocID="{3646511F-225E-4699-8A7C-DD4188B6E46E}" presName="parTransTwo" presStyleCnt="0"/>
      <dgm:spPr/>
    </dgm:pt>
    <dgm:pt modelId="{17AAB255-2D46-4F95-83BF-AA98A4F209C1}" type="pres">
      <dgm:prSet presAssocID="{3646511F-225E-4699-8A7C-DD4188B6E46E}" presName="horzTwo" presStyleCnt="0"/>
      <dgm:spPr/>
    </dgm:pt>
    <dgm:pt modelId="{25F4BFDC-815F-409D-850B-F8582B7BC94A}" type="pres">
      <dgm:prSet presAssocID="{7A777AF8-0DD3-4EEA-8203-A339D4CFFF48}" presName="vertThree" presStyleCnt="0"/>
      <dgm:spPr/>
    </dgm:pt>
    <dgm:pt modelId="{66245CEA-CE4E-458B-89B1-E80F76991A9B}" type="pres">
      <dgm:prSet presAssocID="{7A777AF8-0DD3-4EEA-8203-A339D4CFFF48}" presName="txThree" presStyleLbl="node3" presStyleIdx="0" presStyleCnt="1">
        <dgm:presLayoutVars>
          <dgm:chPref val="3"/>
        </dgm:presLayoutVars>
      </dgm:prSet>
      <dgm:spPr/>
    </dgm:pt>
    <dgm:pt modelId="{8D5EC7B6-5471-494A-86A3-22BAC1F64F01}" type="pres">
      <dgm:prSet presAssocID="{7A777AF8-0DD3-4EEA-8203-A339D4CFFF48}" presName="parTransThree" presStyleCnt="0"/>
      <dgm:spPr/>
    </dgm:pt>
    <dgm:pt modelId="{C209118D-3C97-4087-BC5A-DEEB293B9122}" type="pres">
      <dgm:prSet presAssocID="{7A777AF8-0DD3-4EEA-8203-A339D4CFFF48}" presName="horzThree" presStyleCnt="0"/>
      <dgm:spPr/>
    </dgm:pt>
    <dgm:pt modelId="{0FE5731A-FD85-4722-8FB0-AB191F730588}" type="pres">
      <dgm:prSet presAssocID="{EC58C9A5-A136-46CA-A99C-F8506D5FAA3A}" presName="vertFour" presStyleCnt="0">
        <dgm:presLayoutVars>
          <dgm:chPref val="3"/>
        </dgm:presLayoutVars>
      </dgm:prSet>
      <dgm:spPr/>
    </dgm:pt>
    <dgm:pt modelId="{79EEB60C-2F60-473A-9B86-4E81F86DDE9B}" type="pres">
      <dgm:prSet presAssocID="{EC58C9A5-A136-46CA-A99C-F8506D5FAA3A}" presName="txFour" presStyleLbl="node4" presStyleIdx="0" presStyleCnt="5">
        <dgm:presLayoutVars>
          <dgm:chPref val="3"/>
        </dgm:presLayoutVars>
      </dgm:prSet>
      <dgm:spPr/>
    </dgm:pt>
    <dgm:pt modelId="{7DD57237-B053-41EB-A794-4DF3AF058A54}" type="pres">
      <dgm:prSet presAssocID="{EC58C9A5-A136-46CA-A99C-F8506D5FAA3A}" presName="parTransFour" presStyleCnt="0"/>
      <dgm:spPr/>
    </dgm:pt>
    <dgm:pt modelId="{9D103CD2-7B48-44CB-84CF-54A0495ACF84}" type="pres">
      <dgm:prSet presAssocID="{EC58C9A5-A136-46CA-A99C-F8506D5FAA3A}" presName="horzFour" presStyleCnt="0"/>
      <dgm:spPr/>
    </dgm:pt>
    <dgm:pt modelId="{ACB735AE-8525-4B66-82CB-1A6C55AA4D46}" type="pres">
      <dgm:prSet presAssocID="{10502886-44D4-43C6-9DFF-A68DBA9F6AFC}" presName="vertFour" presStyleCnt="0">
        <dgm:presLayoutVars>
          <dgm:chPref val="3"/>
        </dgm:presLayoutVars>
      </dgm:prSet>
      <dgm:spPr/>
    </dgm:pt>
    <dgm:pt modelId="{D5F7BE26-A22C-4528-88CE-2EB15121BD91}" type="pres">
      <dgm:prSet presAssocID="{10502886-44D4-43C6-9DFF-A68DBA9F6AFC}" presName="txFour" presStyleLbl="node4" presStyleIdx="1" presStyleCnt="5">
        <dgm:presLayoutVars>
          <dgm:chPref val="3"/>
        </dgm:presLayoutVars>
      </dgm:prSet>
      <dgm:spPr/>
    </dgm:pt>
    <dgm:pt modelId="{04F6BCD9-33D3-44E7-9728-5D0745DC1BC5}" type="pres">
      <dgm:prSet presAssocID="{10502886-44D4-43C6-9DFF-A68DBA9F6AFC}" presName="parTransFour" presStyleCnt="0"/>
      <dgm:spPr/>
    </dgm:pt>
    <dgm:pt modelId="{513358FB-FD89-41AD-963B-9330B81E1629}" type="pres">
      <dgm:prSet presAssocID="{10502886-44D4-43C6-9DFF-A68DBA9F6AFC}" presName="horzFour" presStyleCnt="0"/>
      <dgm:spPr/>
    </dgm:pt>
    <dgm:pt modelId="{113FB93B-08ED-46DC-87C5-69ADC5632270}" type="pres">
      <dgm:prSet presAssocID="{640FC7A4-01B0-4F09-AFE6-DFCF47F85C97}" presName="vertFour" presStyleCnt="0">
        <dgm:presLayoutVars>
          <dgm:chPref val="3"/>
        </dgm:presLayoutVars>
      </dgm:prSet>
      <dgm:spPr/>
    </dgm:pt>
    <dgm:pt modelId="{E42D1F4C-5EF6-4F5A-90BF-B11C425AB295}" type="pres">
      <dgm:prSet presAssocID="{640FC7A4-01B0-4F09-AFE6-DFCF47F85C97}" presName="txFour" presStyleLbl="node4" presStyleIdx="2" presStyleCnt="5">
        <dgm:presLayoutVars>
          <dgm:chPref val="3"/>
        </dgm:presLayoutVars>
      </dgm:prSet>
      <dgm:spPr/>
    </dgm:pt>
    <dgm:pt modelId="{9DFA1E95-C79D-4699-9A19-7426210CDB5C}" type="pres">
      <dgm:prSet presAssocID="{640FC7A4-01B0-4F09-AFE6-DFCF47F85C97}" presName="horzFour" presStyleCnt="0"/>
      <dgm:spPr/>
    </dgm:pt>
    <dgm:pt modelId="{930A0C55-F25D-4041-A564-A93C663637B5}" type="pres">
      <dgm:prSet presAssocID="{7406BD25-F065-44AA-9CEC-2385D9210E80}" presName="sibSpaceFour" presStyleCnt="0"/>
      <dgm:spPr/>
    </dgm:pt>
    <dgm:pt modelId="{6432B94A-455C-44EB-957B-B89D9FE6C405}" type="pres">
      <dgm:prSet presAssocID="{A7B352E5-C784-4702-9D17-202EE0B07648}" presName="vertFour" presStyleCnt="0">
        <dgm:presLayoutVars>
          <dgm:chPref val="3"/>
        </dgm:presLayoutVars>
      </dgm:prSet>
      <dgm:spPr/>
    </dgm:pt>
    <dgm:pt modelId="{61FF1975-81EB-4104-B155-6D8D8CBA3E28}" type="pres">
      <dgm:prSet presAssocID="{A7B352E5-C784-4702-9D17-202EE0B07648}" presName="txFour" presStyleLbl="node4" presStyleIdx="3" presStyleCnt="5">
        <dgm:presLayoutVars>
          <dgm:chPref val="3"/>
        </dgm:presLayoutVars>
      </dgm:prSet>
      <dgm:spPr/>
    </dgm:pt>
    <dgm:pt modelId="{C91A80F6-73A2-42F1-B0BA-49290C526400}" type="pres">
      <dgm:prSet presAssocID="{A7B352E5-C784-4702-9D17-202EE0B07648}" presName="horzFour" presStyleCnt="0"/>
      <dgm:spPr/>
    </dgm:pt>
    <dgm:pt modelId="{CD4FF856-7781-401D-AD3A-2168BF139485}" type="pres">
      <dgm:prSet presAssocID="{C66E3C2C-73AB-42D4-9DFA-BF45410615C1}" presName="sibSpaceFour" presStyleCnt="0"/>
      <dgm:spPr/>
    </dgm:pt>
    <dgm:pt modelId="{3A8B312C-FD3F-4BDA-9F4B-3446A04F5FC4}" type="pres">
      <dgm:prSet presAssocID="{18304613-D712-4339-9E6C-96DB26F563BE}" presName="vertFour" presStyleCnt="0">
        <dgm:presLayoutVars>
          <dgm:chPref val="3"/>
        </dgm:presLayoutVars>
      </dgm:prSet>
      <dgm:spPr/>
    </dgm:pt>
    <dgm:pt modelId="{B7445255-3CA8-4FC8-81E2-EB7DBEA47836}" type="pres">
      <dgm:prSet presAssocID="{18304613-D712-4339-9E6C-96DB26F563BE}" presName="txFour" presStyleLbl="node4" presStyleIdx="4" presStyleCnt="5">
        <dgm:presLayoutVars>
          <dgm:chPref val="3"/>
        </dgm:presLayoutVars>
      </dgm:prSet>
      <dgm:spPr/>
    </dgm:pt>
    <dgm:pt modelId="{2D798512-EEA6-4C6F-ADDC-6555B8961640}" type="pres">
      <dgm:prSet presAssocID="{18304613-D712-4339-9E6C-96DB26F563BE}" presName="horzFour" presStyleCnt="0"/>
      <dgm:spPr/>
    </dgm:pt>
  </dgm:ptLst>
  <dgm:cxnLst>
    <dgm:cxn modelId="{5E25E409-25F1-4843-BA5C-4A18A28B98DD}" type="presOf" srcId="{3646511F-225E-4699-8A7C-DD4188B6E46E}" destId="{F1498034-897E-4E41-9C81-497B8BDB65EF}" srcOrd="0" destOrd="0" presId="urn:microsoft.com/office/officeart/2005/8/layout/hierarchy4"/>
    <dgm:cxn modelId="{D593090A-481B-4746-8F89-6858F5FA353E}" type="presOf" srcId="{A7B352E5-C784-4702-9D17-202EE0B07648}" destId="{61FF1975-81EB-4104-B155-6D8D8CBA3E28}" srcOrd="0" destOrd="0" presId="urn:microsoft.com/office/officeart/2005/8/layout/hierarchy4"/>
    <dgm:cxn modelId="{B72CAB0D-EE2D-481D-A586-11AF10E38A0E}" type="presOf" srcId="{7A777AF8-0DD3-4EEA-8203-A339D4CFFF48}" destId="{66245CEA-CE4E-458B-89B1-E80F76991A9B}" srcOrd="0" destOrd="0" presId="urn:microsoft.com/office/officeart/2005/8/layout/hierarchy4"/>
    <dgm:cxn modelId="{EE807E24-0A98-4A27-9C41-68CCD2089B0F}" type="presOf" srcId="{CDB5C7F0-A522-4B1E-9275-8726593366D4}" destId="{5307360B-8895-413A-889B-4B2318D6B0B6}" srcOrd="0" destOrd="0" presId="urn:microsoft.com/office/officeart/2005/8/layout/hierarchy4"/>
    <dgm:cxn modelId="{917B4229-F973-47B3-A56D-4EABEB5A0EAB}" srcId="{EC58C9A5-A136-46CA-A99C-F8506D5FAA3A}" destId="{10502886-44D4-43C6-9DFF-A68DBA9F6AFC}" srcOrd="0" destOrd="0" parTransId="{8C1DD2F3-B1E8-4095-9303-051F898D73D3}" sibTransId="{AAEE430B-9B5C-4748-8E2D-2F9A35476795}"/>
    <dgm:cxn modelId="{73EE7531-1161-4264-BDA6-D391D1B5BA4F}" srcId="{10502886-44D4-43C6-9DFF-A68DBA9F6AFC}" destId="{18304613-D712-4339-9E6C-96DB26F563BE}" srcOrd="2" destOrd="0" parTransId="{0A2CB173-FF87-4865-BD9D-5144F7F18EB5}" sibTransId="{A01C8197-397D-4B7E-9F36-651F87A8F224}"/>
    <dgm:cxn modelId="{B1A1C338-03B8-4941-BCAC-6D89FBC30428}" srcId="{10502886-44D4-43C6-9DFF-A68DBA9F6AFC}" destId="{A7B352E5-C784-4702-9D17-202EE0B07648}" srcOrd="1" destOrd="0" parTransId="{56EC32AB-9587-413F-A782-678B79E5D74E}" sibTransId="{C66E3C2C-73AB-42D4-9DFA-BF45410615C1}"/>
    <dgm:cxn modelId="{492F934C-5C8F-4D26-AF13-E1B886DA5671}" type="presOf" srcId="{EC58C9A5-A136-46CA-A99C-F8506D5FAA3A}" destId="{79EEB60C-2F60-473A-9B86-4E81F86DDE9B}" srcOrd="0" destOrd="0" presId="urn:microsoft.com/office/officeart/2005/8/layout/hierarchy4"/>
    <dgm:cxn modelId="{CBBF8A5A-2FA1-4297-9D67-41759ECB8D06}" type="presOf" srcId="{18304613-D712-4339-9E6C-96DB26F563BE}" destId="{B7445255-3CA8-4FC8-81E2-EB7DBEA47836}" srcOrd="0" destOrd="0" presId="urn:microsoft.com/office/officeart/2005/8/layout/hierarchy4"/>
    <dgm:cxn modelId="{3A73F280-37BD-48B6-AAB4-854C33A9494C}" srcId="{3646511F-225E-4699-8A7C-DD4188B6E46E}" destId="{7A777AF8-0DD3-4EEA-8203-A339D4CFFF48}" srcOrd="0" destOrd="0" parTransId="{9BABED11-7918-4F86-9BCB-C37E3CA7E84E}" sibTransId="{DCECB812-CBB3-4FBB-B1D7-E41EDF07FE8B}"/>
    <dgm:cxn modelId="{9D8EA181-3FD2-4B2D-A8F4-FBB5F0030DB1}" srcId="{2628D7FE-DC04-4655-979E-9F31AF279A67}" destId="{3646511F-225E-4699-8A7C-DD4188B6E46E}" srcOrd="0" destOrd="0" parTransId="{882DE83D-366D-4D2D-9F79-557EDD55B8B4}" sibTransId="{0CD5AB60-F28D-4763-889A-0B1136B95FDA}"/>
    <dgm:cxn modelId="{65CE048B-AA1F-4B45-A8CD-CAD7EFC7C9CB}" type="presOf" srcId="{10502886-44D4-43C6-9DFF-A68DBA9F6AFC}" destId="{D5F7BE26-A22C-4528-88CE-2EB15121BD91}" srcOrd="0" destOrd="0" presId="urn:microsoft.com/office/officeart/2005/8/layout/hierarchy4"/>
    <dgm:cxn modelId="{03E6648F-6703-4D8D-9045-A36E17328EBB}" srcId="{7A777AF8-0DD3-4EEA-8203-A339D4CFFF48}" destId="{EC58C9A5-A136-46CA-A99C-F8506D5FAA3A}" srcOrd="0" destOrd="0" parTransId="{5858F91A-3110-4F1D-9710-B5F413F604D4}" sibTransId="{0827CFF3-D96B-46A8-B512-9D0AAECDD3CE}"/>
    <dgm:cxn modelId="{E484F59A-7672-43DA-830D-5A879D885243}" type="presOf" srcId="{2628D7FE-DC04-4655-979E-9F31AF279A67}" destId="{3D74C558-2BB8-44B0-9D75-721066E51221}" srcOrd="0" destOrd="0" presId="urn:microsoft.com/office/officeart/2005/8/layout/hierarchy4"/>
    <dgm:cxn modelId="{43342DA0-BB75-43DB-8852-6102FE003EB1}" srcId="{10502886-44D4-43C6-9DFF-A68DBA9F6AFC}" destId="{640FC7A4-01B0-4F09-AFE6-DFCF47F85C97}" srcOrd="0" destOrd="0" parTransId="{1FA89D66-9081-4B32-AD05-EC1998410021}" sibTransId="{7406BD25-F065-44AA-9CEC-2385D9210E80}"/>
    <dgm:cxn modelId="{7B4377D6-9888-491C-9868-0820616A6443}" srcId="{CDB5C7F0-A522-4B1E-9275-8726593366D4}" destId="{2628D7FE-DC04-4655-979E-9F31AF279A67}" srcOrd="0" destOrd="0" parTransId="{4DD1EFA9-A62E-49FC-B325-2F58E7CDC260}" sibTransId="{C9D2DFCC-9549-4228-84F2-A4291DF97A90}"/>
    <dgm:cxn modelId="{393B0DF1-9404-4913-B9E5-10BED6812B35}" type="presOf" srcId="{640FC7A4-01B0-4F09-AFE6-DFCF47F85C97}" destId="{E42D1F4C-5EF6-4F5A-90BF-B11C425AB295}" srcOrd="0" destOrd="0" presId="urn:microsoft.com/office/officeart/2005/8/layout/hierarchy4"/>
    <dgm:cxn modelId="{5A402C54-F9D9-4F08-B629-2640964B4C29}" type="presParOf" srcId="{5307360B-8895-413A-889B-4B2318D6B0B6}" destId="{A948055D-B8FB-48E8-9E11-00CAC6E65EB5}" srcOrd="0" destOrd="0" presId="urn:microsoft.com/office/officeart/2005/8/layout/hierarchy4"/>
    <dgm:cxn modelId="{D7A247A1-6234-4595-ACA6-1DB29EDB1536}" type="presParOf" srcId="{A948055D-B8FB-48E8-9E11-00CAC6E65EB5}" destId="{3D74C558-2BB8-44B0-9D75-721066E51221}" srcOrd="0" destOrd="0" presId="urn:microsoft.com/office/officeart/2005/8/layout/hierarchy4"/>
    <dgm:cxn modelId="{1775105B-7189-4680-B270-CBD9D39A8EC9}" type="presParOf" srcId="{A948055D-B8FB-48E8-9E11-00CAC6E65EB5}" destId="{6ED56C90-7576-4B63-8E76-8DE3906618FE}" srcOrd="1" destOrd="0" presId="urn:microsoft.com/office/officeart/2005/8/layout/hierarchy4"/>
    <dgm:cxn modelId="{04AB12CA-A2BA-4796-B839-5D4D4F5DAD2B}" type="presParOf" srcId="{A948055D-B8FB-48E8-9E11-00CAC6E65EB5}" destId="{B27ED3EE-1049-408C-944A-0FD6595D9F92}" srcOrd="2" destOrd="0" presId="urn:microsoft.com/office/officeart/2005/8/layout/hierarchy4"/>
    <dgm:cxn modelId="{F2D59591-D2AF-4EC5-85BB-505336C2F41C}" type="presParOf" srcId="{B27ED3EE-1049-408C-944A-0FD6595D9F92}" destId="{40B9256E-1450-4160-875C-92914FCAAD55}" srcOrd="0" destOrd="0" presId="urn:microsoft.com/office/officeart/2005/8/layout/hierarchy4"/>
    <dgm:cxn modelId="{DC7BC02F-9500-4B9F-ACC9-211EEFC32170}" type="presParOf" srcId="{40B9256E-1450-4160-875C-92914FCAAD55}" destId="{F1498034-897E-4E41-9C81-497B8BDB65EF}" srcOrd="0" destOrd="0" presId="urn:microsoft.com/office/officeart/2005/8/layout/hierarchy4"/>
    <dgm:cxn modelId="{81121757-760B-430C-BCB2-0A30598DD857}" type="presParOf" srcId="{40B9256E-1450-4160-875C-92914FCAAD55}" destId="{5BDAB23E-699A-473E-A752-7A5677905E85}" srcOrd="1" destOrd="0" presId="urn:microsoft.com/office/officeart/2005/8/layout/hierarchy4"/>
    <dgm:cxn modelId="{AA20CC43-7E7A-49F3-995E-87FAFAAE3830}" type="presParOf" srcId="{40B9256E-1450-4160-875C-92914FCAAD55}" destId="{17AAB255-2D46-4F95-83BF-AA98A4F209C1}" srcOrd="2" destOrd="0" presId="urn:microsoft.com/office/officeart/2005/8/layout/hierarchy4"/>
    <dgm:cxn modelId="{D7C67A0C-B71A-4B66-86D7-9ADACB72B4DB}" type="presParOf" srcId="{17AAB255-2D46-4F95-83BF-AA98A4F209C1}" destId="{25F4BFDC-815F-409D-850B-F8582B7BC94A}" srcOrd="0" destOrd="0" presId="urn:microsoft.com/office/officeart/2005/8/layout/hierarchy4"/>
    <dgm:cxn modelId="{2133EE05-6FF0-4F11-8EFC-1FBECE7B0852}" type="presParOf" srcId="{25F4BFDC-815F-409D-850B-F8582B7BC94A}" destId="{66245CEA-CE4E-458B-89B1-E80F76991A9B}" srcOrd="0" destOrd="0" presId="urn:microsoft.com/office/officeart/2005/8/layout/hierarchy4"/>
    <dgm:cxn modelId="{D865C13D-D07C-41B5-9A9B-3469978B9811}" type="presParOf" srcId="{25F4BFDC-815F-409D-850B-F8582B7BC94A}" destId="{8D5EC7B6-5471-494A-86A3-22BAC1F64F01}" srcOrd="1" destOrd="0" presId="urn:microsoft.com/office/officeart/2005/8/layout/hierarchy4"/>
    <dgm:cxn modelId="{30B4537C-FA54-46EA-B631-B5786019DE44}" type="presParOf" srcId="{25F4BFDC-815F-409D-850B-F8582B7BC94A}" destId="{C209118D-3C97-4087-BC5A-DEEB293B9122}" srcOrd="2" destOrd="0" presId="urn:microsoft.com/office/officeart/2005/8/layout/hierarchy4"/>
    <dgm:cxn modelId="{8B2E8FF8-D989-4881-AFDA-A25BD75082C2}" type="presParOf" srcId="{C209118D-3C97-4087-BC5A-DEEB293B9122}" destId="{0FE5731A-FD85-4722-8FB0-AB191F730588}" srcOrd="0" destOrd="0" presId="urn:microsoft.com/office/officeart/2005/8/layout/hierarchy4"/>
    <dgm:cxn modelId="{8A74D5C4-8D76-461B-9851-4FC3811CAC6B}" type="presParOf" srcId="{0FE5731A-FD85-4722-8FB0-AB191F730588}" destId="{79EEB60C-2F60-473A-9B86-4E81F86DDE9B}" srcOrd="0" destOrd="0" presId="urn:microsoft.com/office/officeart/2005/8/layout/hierarchy4"/>
    <dgm:cxn modelId="{30A67ABD-96DF-4A8D-9D48-740B9F4071B0}" type="presParOf" srcId="{0FE5731A-FD85-4722-8FB0-AB191F730588}" destId="{7DD57237-B053-41EB-A794-4DF3AF058A54}" srcOrd="1" destOrd="0" presId="urn:microsoft.com/office/officeart/2005/8/layout/hierarchy4"/>
    <dgm:cxn modelId="{34FDFD03-6C72-400E-ACF7-8E9D5AE198C3}" type="presParOf" srcId="{0FE5731A-FD85-4722-8FB0-AB191F730588}" destId="{9D103CD2-7B48-44CB-84CF-54A0495ACF84}" srcOrd="2" destOrd="0" presId="urn:microsoft.com/office/officeart/2005/8/layout/hierarchy4"/>
    <dgm:cxn modelId="{E5409D2B-80FE-421B-9DC8-5D5A03137ADF}" type="presParOf" srcId="{9D103CD2-7B48-44CB-84CF-54A0495ACF84}" destId="{ACB735AE-8525-4B66-82CB-1A6C55AA4D46}" srcOrd="0" destOrd="0" presId="urn:microsoft.com/office/officeart/2005/8/layout/hierarchy4"/>
    <dgm:cxn modelId="{8A5ABA98-3CC8-4498-973A-05845E7D1F9B}" type="presParOf" srcId="{ACB735AE-8525-4B66-82CB-1A6C55AA4D46}" destId="{D5F7BE26-A22C-4528-88CE-2EB15121BD91}" srcOrd="0" destOrd="0" presId="urn:microsoft.com/office/officeart/2005/8/layout/hierarchy4"/>
    <dgm:cxn modelId="{E7FCD1B1-0695-4558-A6E9-3698D2F9A98C}" type="presParOf" srcId="{ACB735AE-8525-4B66-82CB-1A6C55AA4D46}" destId="{04F6BCD9-33D3-44E7-9728-5D0745DC1BC5}" srcOrd="1" destOrd="0" presId="urn:microsoft.com/office/officeart/2005/8/layout/hierarchy4"/>
    <dgm:cxn modelId="{B38AE951-4569-4EBC-BAA5-AB1C128765A6}" type="presParOf" srcId="{ACB735AE-8525-4B66-82CB-1A6C55AA4D46}" destId="{513358FB-FD89-41AD-963B-9330B81E1629}" srcOrd="2" destOrd="0" presId="urn:microsoft.com/office/officeart/2005/8/layout/hierarchy4"/>
    <dgm:cxn modelId="{BB8207E2-7A0A-40B3-BDAB-A28619CC3C33}" type="presParOf" srcId="{513358FB-FD89-41AD-963B-9330B81E1629}" destId="{113FB93B-08ED-46DC-87C5-69ADC5632270}" srcOrd="0" destOrd="0" presId="urn:microsoft.com/office/officeart/2005/8/layout/hierarchy4"/>
    <dgm:cxn modelId="{0E4FA8BD-B726-49E2-B292-1D9A4555050D}" type="presParOf" srcId="{113FB93B-08ED-46DC-87C5-69ADC5632270}" destId="{E42D1F4C-5EF6-4F5A-90BF-B11C425AB295}" srcOrd="0" destOrd="0" presId="urn:microsoft.com/office/officeart/2005/8/layout/hierarchy4"/>
    <dgm:cxn modelId="{C068EF6C-F4BC-4EDB-9FC4-FC4F59D532B1}" type="presParOf" srcId="{113FB93B-08ED-46DC-87C5-69ADC5632270}" destId="{9DFA1E95-C79D-4699-9A19-7426210CDB5C}" srcOrd="1" destOrd="0" presId="urn:microsoft.com/office/officeart/2005/8/layout/hierarchy4"/>
    <dgm:cxn modelId="{5DEA3765-F265-4629-91A4-E0DDF88B81B9}" type="presParOf" srcId="{513358FB-FD89-41AD-963B-9330B81E1629}" destId="{930A0C55-F25D-4041-A564-A93C663637B5}" srcOrd="1" destOrd="0" presId="urn:microsoft.com/office/officeart/2005/8/layout/hierarchy4"/>
    <dgm:cxn modelId="{E6698C9E-2FE4-45D9-9B78-6D456BBD7B26}" type="presParOf" srcId="{513358FB-FD89-41AD-963B-9330B81E1629}" destId="{6432B94A-455C-44EB-957B-B89D9FE6C405}" srcOrd="2" destOrd="0" presId="urn:microsoft.com/office/officeart/2005/8/layout/hierarchy4"/>
    <dgm:cxn modelId="{4AEBB12B-0501-4C19-B6AE-55535B0D0419}" type="presParOf" srcId="{6432B94A-455C-44EB-957B-B89D9FE6C405}" destId="{61FF1975-81EB-4104-B155-6D8D8CBA3E28}" srcOrd="0" destOrd="0" presId="urn:microsoft.com/office/officeart/2005/8/layout/hierarchy4"/>
    <dgm:cxn modelId="{AF87011F-7E0A-483B-88B0-6AB071FA798A}" type="presParOf" srcId="{6432B94A-455C-44EB-957B-B89D9FE6C405}" destId="{C91A80F6-73A2-42F1-B0BA-49290C526400}" srcOrd="1" destOrd="0" presId="urn:microsoft.com/office/officeart/2005/8/layout/hierarchy4"/>
    <dgm:cxn modelId="{361A0695-252E-4A1B-99EA-B36750FC89D0}" type="presParOf" srcId="{513358FB-FD89-41AD-963B-9330B81E1629}" destId="{CD4FF856-7781-401D-AD3A-2168BF139485}" srcOrd="3" destOrd="0" presId="urn:microsoft.com/office/officeart/2005/8/layout/hierarchy4"/>
    <dgm:cxn modelId="{E7FDC61C-8113-42F0-8B85-4DF8DDB4B348}" type="presParOf" srcId="{513358FB-FD89-41AD-963B-9330B81E1629}" destId="{3A8B312C-FD3F-4BDA-9F4B-3446A04F5FC4}" srcOrd="4" destOrd="0" presId="urn:microsoft.com/office/officeart/2005/8/layout/hierarchy4"/>
    <dgm:cxn modelId="{D22C7699-91EB-4C7B-A18F-1C50E1536E64}" type="presParOf" srcId="{3A8B312C-FD3F-4BDA-9F4B-3446A04F5FC4}" destId="{B7445255-3CA8-4FC8-81E2-EB7DBEA47836}" srcOrd="0" destOrd="0" presId="urn:microsoft.com/office/officeart/2005/8/layout/hierarchy4"/>
    <dgm:cxn modelId="{0C1D5E71-8BC6-47F8-A1A8-BC1CAF0F147D}" type="presParOf" srcId="{3A8B312C-FD3F-4BDA-9F4B-3446A04F5FC4}" destId="{2D798512-EEA6-4C6F-ADDC-6555B8961640}" srcOrd="1" destOrd="0" presId="urn:microsoft.com/office/officeart/2005/8/layout/hierarchy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DB5C7F0-A522-4B1E-9275-8726593366D4}" type="doc">
      <dgm:prSet loTypeId="urn:microsoft.com/office/officeart/2005/8/layout/hierarchy4" loCatId="hierarchy" qsTypeId="urn:microsoft.com/office/officeart/2005/8/quickstyle/simple1" qsCatId="simple" csTypeId="urn:microsoft.com/office/officeart/2005/8/colors/accent1_2" csCatId="accent1" phldr="1"/>
      <dgm:spPr/>
      <dgm:t>
        <a:bodyPr/>
        <a:lstStyle/>
        <a:p>
          <a:endParaRPr lang="nl-NL"/>
        </a:p>
      </dgm:t>
    </dgm:pt>
    <dgm:pt modelId="{3646511F-225E-4699-8A7C-DD4188B6E46E}">
      <dgm:prSet phldrT="[Tekst]"/>
      <dgm:spPr>
        <a:solidFill>
          <a:schemeClr val="accent1">
            <a:lumMod val="40000"/>
            <a:lumOff val="60000"/>
          </a:schemeClr>
        </a:solidFill>
      </dgm:spPr>
      <dgm:t>
        <a:bodyPr/>
        <a:lstStyle/>
        <a:p>
          <a:r>
            <a:rPr lang="en-US" dirty="0"/>
            <a:t>Networking &amp; Storage</a:t>
          </a:r>
          <a:endParaRPr lang="nl-NL" dirty="0"/>
        </a:p>
      </dgm:t>
    </dgm:pt>
    <dgm:pt modelId="{882DE83D-366D-4D2D-9F79-557EDD55B8B4}" type="parTrans" cxnId="{9D8EA181-3FD2-4B2D-A8F4-FBB5F0030DB1}">
      <dgm:prSet/>
      <dgm:spPr/>
      <dgm:t>
        <a:bodyPr/>
        <a:lstStyle/>
        <a:p>
          <a:endParaRPr lang="nl-NL"/>
        </a:p>
      </dgm:t>
    </dgm:pt>
    <dgm:pt modelId="{0CD5AB60-F28D-4763-889A-0B1136B95FDA}" type="sibTrans" cxnId="{9D8EA181-3FD2-4B2D-A8F4-FBB5F0030DB1}">
      <dgm:prSet/>
      <dgm:spPr/>
      <dgm:t>
        <a:bodyPr/>
        <a:lstStyle/>
        <a:p>
          <a:endParaRPr lang="nl-NL"/>
        </a:p>
      </dgm:t>
    </dgm:pt>
    <dgm:pt modelId="{7A777AF8-0DD3-4EEA-8203-A339D4CFFF48}">
      <dgm:prSet phldrT="[Tekst]"/>
      <dgm:spPr>
        <a:solidFill>
          <a:schemeClr val="accent2">
            <a:lumMod val="75000"/>
          </a:schemeClr>
        </a:solidFill>
      </dgm:spPr>
      <dgm:t>
        <a:bodyPr/>
        <a:lstStyle/>
        <a:p>
          <a:r>
            <a:rPr lang="en-US" dirty="0"/>
            <a:t>Container(s)</a:t>
          </a:r>
          <a:endParaRPr lang="nl-NL" dirty="0"/>
        </a:p>
      </dgm:t>
    </dgm:pt>
    <dgm:pt modelId="{9BABED11-7918-4F86-9BCB-C37E3CA7E84E}" type="parTrans" cxnId="{3A73F280-37BD-48B6-AAB4-854C33A9494C}">
      <dgm:prSet/>
      <dgm:spPr/>
      <dgm:t>
        <a:bodyPr/>
        <a:lstStyle/>
        <a:p>
          <a:endParaRPr lang="nl-NL"/>
        </a:p>
      </dgm:t>
    </dgm:pt>
    <dgm:pt modelId="{DCECB812-CBB3-4FBB-B1D7-E41EDF07FE8B}" type="sibTrans" cxnId="{3A73F280-37BD-48B6-AAB4-854C33A9494C}">
      <dgm:prSet/>
      <dgm:spPr/>
      <dgm:t>
        <a:bodyPr/>
        <a:lstStyle/>
        <a:p>
          <a:endParaRPr lang="nl-NL"/>
        </a:p>
      </dgm:t>
    </dgm:pt>
    <dgm:pt modelId="{EC58C9A5-A136-46CA-A99C-F8506D5FAA3A}">
      <dgm:prSet phldrT="[Tekst]"/>
      <dgm:spPr>
        <a:solidFill>
          <a:srgbClr val="92D050"/>
        </a:solidFill>
      </dgm:spPr>
      <dgm:t>
        <a:bodyPr/>
        <a:lstStyle/>
        <a:p>
          <a:r>
            <a:rPr lang="en-US" dirty="0"/>
            <a:t>Container Runtime/Daemon</a:t>
          </a:r>
          <a:endParaRPr lang="nl-NL" dirty="0"/>
        </a:p>
      </dgm:t>
    </dgm:pt>
    <dgm:pt modelId="{5858F91A-3110-4F1D-9710-B5F413F604D4}" type="parTrans" cxnId="{03E6648F-6703-4D8D-9045-A36E17328EBB}">
      <dgm:prSet/>
      <dgm:spPr/>
      <dgm:t>
        <a:bodyPr/>
        <a:lstStyle/>
        <a:p>
          <a:endParaRPr lang="nl-NL"/>
        </a:p>
      </dgm:t>
    </dgm:pt>
    <dgm:pt modelId="{0827CFF3-D96B-46A8-B512-9D0AAECDD3CE}" type="sibTrans" cxnId="{03E6648F-6703-4D8D-9045-A36E17328EBB}">
      <dgm:prSet/>
      <dgm:spPr/>
      <dgm:t>
        <a:bodyPr/>
        <a:lstStyle/>
        <a:p>
          <a:endParaRPr lang="nl-NL"/>
        </a:p>
      </dgm:t>
    </dgm:pt>
    <dgm:pt modelId="{18304613-D712-4339-9E6C-96DB26F563BE}">
      <dgm:prSet phldrT="[Tekst]"/>
      <dgm:spPr>
        <a:solidFill>
          <a:schemeClr val="bg2">
            <a:lumMod val="10000"/>
          </a:schemeClr>
        </a:solidFill>
      </dgm:spPr>
      <dgm:t>
        <a:bodyPr/>
        <a:lstStyle/>
        <a:p>
          <a:r>
            <a:rPr lang="en-US" dirty="0"/>
            <a:t>Cloud</a:t>
          </a:r>
          <a:endParaRPr lang="nl-NL" dirty="0"/>
        </a:p>
      </dgm:t>
    </dgm:pt>
    <dgm:pt modelId="{0A2CB173-FF87-4865-BD9D-5144F7F18EB5}" type="parTrans" cxnId="{73EE7531-1161-4264-BDA6-D391D1B5BA4F}">
      <dgm:prSet/>
      <dgm:spPr/>
      <dgm:t>
        <a:bodyPr/>
        <a:lstStyle/>
        <a:p>
          <a:endParaRPr lang="nl-NL"/>
        </a:p>
      </dgm:t>
    </dgm:pt>
    <dgm:pt modelId="{A01C8197-397D-4B7E-9F36-651F87A8F224}" type="sibTrans" cxnId="{73EE7531-1161-4264-BDA6-D391D1B5BA4F}">
      <dgm:prSet/>
      <dgm:spPr/>
      <dgm:t>
        <a:bodyPr/>
        <a:lstStyle/>
        <a:p>
          <a:endParaRPr lang="nl-NL"/>
        </a:p>
      </dgm:t>
    </dgm:pt>
    <dgm:pt modelId="{10502886-44D4-43C6-9DFF-A68DBA9F6AFC}">
      <dgm:prSet phldrT="[Tekst]"/>
      <dgm:spPr>
        <a:solidFill>
          <a:srgbClr val="00B050"/>
        </a:solidFill>
      </dgm:spPr>
      <dgm:t>
        <a:bodyPr/>
        <a:lstStyle/>
        <a:p>
          <a:r>
            <a:rPr lang="en-US" dirty="0"/>
            <a:t>Container OS</a:t>
          </a:r>
          <a:endParaRPr lang="nl-NL" dirty="0"/>
        </a:p>
      </dgm:t>
    </dgm:pt>
    <dgm:pt modelId="{8C1DD2F3-B1E8-4095-9303-051F898D73D3}" type="parTrans" cxnId="{917B4229-F973-47B3-A56D-4EABEB5A0EAB}">
      <dgm:prSet/>
      <dgm:spPr/>
      <dgm:t>
        <a:bodyPr/>
        <a:lstStyle/>
        <a:p>
          <a:endParaRPr lang="nl-NL"/>
        </a:p>
      </dgm:t>
    </dgm:pt>
    <dgm:pt modelId="{AAEE430B-9B5C-4748-8E2D-2F9A35476795}" type="sibTrans" cxnId="{917B4229-F973-47B3-A56D-4EABEB5A0EAB}">
      <dgm:prSet/>
      <dgm:spPr/>
      <dgm:t>
        <a:bodyPr/>
        <a:lstStyle/>
        <a:p>
          <a:endParaRPr lang="nl-NL"/>
        </a:p>
      </dgm:t>
    </dgm:pt>
    <dgm:pt modelId="{A7B352E5-C784-4702-9D17-202EE0B07648}">
      <dgm:prSet phldrT="[Tekst]"/>
      <dgm:spPr>
        <a:solidFill>
          <a:schemeClr val="bg2">
            <a:lumMod val="10000"/>
          </a:schemeClr>
        </a:solidFill>
      </dgm:spPr>
      <dgm:t>
        <a:bodyPr/>
        <a:lstStyle/>
        <a:p>
          <a:r>
            <a:rPr lang="en-US" dirty="0"/>
            <a:t>VM</a:t>
          </a:r>
          <a:endParaRPr lang="nl-NL" dirty="0"/>
        </a:p>
      </dgm:t>
    </dgm:pt>
    <dgm:pt modelId="{56EC32AB-9587-413F-A782-678B79E5D74E}" type="parTrans" cxnId="{B1A1C338-03B8-4941-BCAC-6D89FBC30428}">
      <dgm:prSet/>
      <dgm:spPr/>
      <dgm:t>
        <a:bodyPr/>
        <a:lstStyle/>
        <a:p>
          <a:endParaRPr lang="nl-NL"/>
        </a:p>
      </dgm:t>
    </dgm:pt>
    <dgm:pt modelId="{C66E3C2C-73AB-42D4-9DFA-BF45410615C1}" type="sibTrans" cxnId="{B1A1C338-03B8-4941-BCAC-6D89FBC30428}">
      <dgm:prSet/>
      <dgm:spPr/>
      <dgm:t>
        <a:bodyPr/>
        <a:lstStyle/>
        <a:p>
          <a:endParaRPr lang="nl-NL"/>
        </a:p>
      </dgm:t>
    </dgm:pt>
    <dgm:pt modelId="{640FC7A4-01B0-4F09-AFE6-DFCF47F85C97}">
      <dgm:prSet phldrT="[Tekst]"/>
      <dgm:spPr>
        <a:solidFill>
          <a:schemeClr val="bg2">
            <a:lumMod val="10000"/>
          </a:schemeClr>
        </a:solidFill>
      </dgm:spPr>
      <dgm:t>
        <a:bodyPr/>
        <a:lstStyle/>
        <a:p>
          <a:r>
            <a:rPr lang="en-US" dirty="0"/>
            <a:t>Physical Host</a:t>
          </a:r>
          <a:endParaRPr lang="nl-NL" dirty="0"/>
        </a:p>
      </dgm:t>
    </dgm:pt>
    <dgm:pt modelId="{1FA89D66-9081-4B32-AD05-EC1998410021}" type="parTrans" cxnId="{43342DA0-BB75-43DB-8852-6102FE003EB1}">
      <dgm:prSet/>
      <dgm:spPr/>
      <dgm:t>
        <a:bodyPr/>
        <a:lstStyle/>
        <a:p>
          <a:endParaRPr lang="nl-NL"/>
        </a:p>
      </dgm:t>
    </dgm:pt>
    <dgm:pt modelId="{7406BD25-F065-44AA-9CEC-2385D9210E80}" type="sibTrans" cxnId="{43342DA0-BB75-43DB-8852-6102FE003EB1}">
      <dgm:prSet/>
      <dgm:spPr/>
      <dgm:t>
        <a:bodyPr/>
        <a:lstStyle/>
        <a:p>
          <a:endParaRPr lang="nl-NL"/>
        </a:p>
      </dgm:t>
    </dgm:pt>
    <dgm:pt modelId="{2628D7FE-DC04-4655-979E-9F31AF279A67}">
      <dgm:prSet phldrT="[Tekst]"/>
      <dgm:spPr>
        <a:solidFill>
          <a:schemeClr val="accent5">
            <a:lumMod val="50000"/>
          </a:schemeClr>
        </a:solidFill>
      </dgm:spPr>
      <dgm:t>
        <a:bodyPr/>
        <a:lstStyle/>
        <a:p>
          <a:r>
            <a:rPr lang="en-US" dirty="0"/>
            <a:t>Orchestration</a:t>
          </a:r>
          <a:endParaRPr lang="nl-NL" dirty="0"/>
        </a:p>
      </dgm:t>
    </dgm:pt>
    <dgm:pt modelId="{4DD1EFA9-A62E-49FC-B325-2F58E7CDC260}" type="parTrans" cxnId="{7B4377D6-9888-491C-9868-0820616A6443}">
      <dgm:prSet/>
      <dgm:spPr/>
      <dgm:t>
        <a:bodyPr/>
        <a:lstStyle/>
        <a:p>
          <a:endParaRPr lang="nl-NL"/>
        </a:p>
      </dgm:t>
    </dgm:pt>
    <dgm:pt modelId="{C9D2DFCC-9549-4228-84F2-A4291DF97A90}" type="sibTrans" cxnId="{7B4377D6-9888-491C-9868-0820616A6443}">
      <dgm:prSet/>
      <dgm:spPr/>
      <dgm:t>
        <a:bodyPr/>
        <a:lstStyle/>
        <a:p>
          <a:endParaRPr lang="nl-NL"/>
        </a:p>
      </dgm:t>
    </dgm:pt>
    <dgm:pt modelId="{5307360B-8895-413A-889B-4B2318D6B0B6}" type="pres">
      <dgm:prSet presAssocID="{CDB5C7F0-A522-4B1E-9275-8726593366D4}" presName="Name0" presStyleCnt="0">
        <dgm:presLayoutVars>
          <dgm:chPref val="1"/>
          <dgm:dir/>
          <dgm:animOne val="branch"/>
          <dgm:animLvl val="lvl"/>
          <dgm:resizeHandles/>
        </dgm:presLayoutVars>
      </dgm:prSet>
      <dgm:spPr/>
    </dgm:pt>
    <dgm:pt modelId="{A948055D-B8FB-48E8-9E11-00CAC6E65EB5}" type="pres">
      <dgm:prSet presAssocID="{2628D7FE-DC04-4655-979E-9F31AF279A67}" presName="vertOne" presStyleCnt="0"/>
      <dgm:spPr/>
    </dgm:pt>
    <dgm:pt modelId="{3D74C558-2BB8-44B0-9D75-721066E51221}" type="pres">
      <dgm:prSet presAssocID="{2628D7FE-DC04-4655-979E-9F31AF279A67}" presName="txOne" presStyleLbl="node0" presStyleIdx="0" presStyleCnt="1">
        <dgm:presLayoutVars>
          <dgm:chPref val="3"/>
        </dgm:presLayoutVars>
      </dgm:prSet>
      <dgm:spPr/>
    </dgm:pt>
    <dgm:pt modelId="{6ED56C90-7576-4B63-8E76-8DE3906618FE}" type="pres">
      <dgm:prSet presAssocID="{2628D7FE-DC04-4655-979E-9F31AF279A67}" presName="parTransOne" presStyleCnt="0"/>
      <dgm:spPr/>
    </dgm:pt>
    <dgm:pt modelId="{B27ED3EE-1049-408C-944A-0FD6595D9F92}" type="pres">
      <dgm:prSet presAssocID="{2628D7FE-DC04-4655-979E-9F31AF279A67}" presName="horzOne" presStyleCnt="0"/>
      <dgm:spPr/>
    </dgm:pt>
    <dgm:pt modelId="{40B9256E-1450-4160-875C-92914FCAAD55}" type="pres">
      <dgm:prSet presAssocID="{3646511F-225E-4699-8A7C-DD4188B6E46E}" presName="vertTwo" presStyleCnt="0"/>
      <dgm:spPr/>
    </dgm:pt>
    <dgm:pt modelId="{F1498034-897E-4E41-9C81-497B8BDB65EF}" type="pres">
      <dgm:prSet presAssocID="{3646511F-225E-4699-8A7C-DD4188B6E46E}" presName="txTwo" presStyleLbl="node2" presStyleIdx="0" presStyleCnt="1">
        <dgm:presLayoutVars>
          <dgm:chPref val="3"/>
        </dgm:presLayoutVars>
      </dgm:prSet>
      <dgm:spPr/>
    </dgm:pt>
    <dgm:pt modelId="{5BDAB23E-699A-473E-A752-7A5677905E85}" type="pres">
      <dgm:prSet presAssocID="{3646511F-225E-4699-8A7C-DD4188B6E46E}" presName="parTransTwo" presStyleCnt="0"/>
      <dgm:spPr/>
    </dgm:pt>
    <dgm:pt modelId="{17AAB255-2D46-4F95-83BF-AA98A4F209C1}" type="pres">
      <dgm:prSet presAssocID="{3646511F-225E-4699-8A7C-DD4188B6E46E}" presName="horzTwo" presStyleCnt="0"/>
      <dgm:spPr/>
    </dgm:pt>
    <dgm:pt modelId="{25F4BFDC-815F-409D-850B-F8582B7BC94A}" type="pres">
      <dgm:prSet presAssocID="{7A777AF8-0DD3-4EEA-8203-A339D4CFFF48}" presName="vertThree" presStyleCnt="0"/>
      <dgm:spPr/>
    </dgm:pt>
    <dgm:pt modelId="{66245CEA-CE4E-458B-89B1-E80F76991A9B}" type="pres">
      <dgm:prSet presAssocID="{7A777AF8-0DD3-4EEA-8203-A339D4CFFF48}" presName="txThree" presStyleLbl="node3" presStyleIdx="0" presStyleCnt="1">
        <dgm:presLayoutVars>
          <dgm:chPref val="3"/>
        </dgm:presLayoutVars>
      </dgm:prSet>
      <dgm:spPr/>
    </dgm:pt>
    <dgm:pt modelId="{8D5EC7B6-5471-494A-86A3-22BAC1F64F01}" type="pres">
      <dgm:prSet presAssocID="{7A777AF8-0DD3-4EEA-8203-A339D4CFFF48}" presName="parTransThree" presStyleCnt="0"/>
      <dgm:spPr/>
    </dgm:pt>
    <dgm:pt modelId="{C209118D-3C97-4087-BC5A-DEEB293B9122}" type="pres">
      <dgm:prSet presAssocID="{7A777AF8-0DD3-4EEA-8203-A339D4CFFF48}" presName="horzThree" presStyleCnt="0"/>
      <dgm:spPr/>
    </dgm:pt>
    <dgm:pt modelId="{0FE5731A-FD85-4722-8FB0-AB191F730588}" type="pres">
      <dgm:prSet presAssocID="{EC58C9A5-A136-46CA-A99C-F8506D5FAA3A}" presName="vertFour" presStyleCnt="0">
        <dgm:presLayoutVars>
          <dgm:chPref val="3"/>
        </dgm:presLayoutVars>
      </dgm:prSet>
      <dgm:spPr/>
    </dgm:pt>
    <dgm:pt modelId="{79EEB60C-2F60-473A-9B86-4E81F86DDE9B}" type="pres">
      <dgm:prSet presAssocID="{EC58C9A5-A136-46CA-A99C-F8506D5FAA3A}" presName="txFour" presStyleLbl="node4" presStyleIdx="0" presStyleCnt="5">
        <dgm:presLayoutVars>
          <dgm:chPref val="3"/>
        </dgm:presLayoutVars>
      </dgm:prSet>
      <dgm:spPr/>
    </dgm:pt>
    <dgm:pt modelId="{7DD57237-B053-41EB-A794-4DF3AF058A54}" type="pres">
      <dgm:prSet presAssocID="{EC58C9A5-A136-46CA-A99C-F8506D5FAA3A}" presName="parTransFour" presStyleCnt="0"/>
      <dgm:spPr/>
    </dgm:pt>
    <dgm:pt modelId="{9D103CD2-7B48-44CB-84CF-54A0495ACF84}" type="pres">
      <dgm:prSet presAssocID="{EC58C9A5-A136-46CA-A99C-F8506D5FAA3A}" presName="horzFour" presStyleCnt="0"/>
      <dgm:spPr/>
    </dgm:pt>
    <dgm:pt modelId="{ACB735AE-8525-4B66-82CB-1A6C55AA4D46}" type="pres">
      <dgm:prSet presAssocID="{10502886-44D4-43C6-9DFF-A68DBA9F6AFC}" presName="vertFour" presStyleCnt="0">
        <dgm:presLayoutVars>
          <dgm:chPref val="3"/>
        </dgm:presLayoutVars>
      </dgm:prSet>
      <dgm:spPr/>
    </dgm:pt>
    <dgm:pt modelId="{D5F7BE26-A22C-4528-88CE-2EB15121BD91}" type="pres">
      <dgm:prSet presAssocID="{10502886-44D4-43C6-9DFF-A68DBA9F6AFC}" presName="txFour" presStyleLbl="node4" presStyleIdx="1" presStyleCnt="5">
        <dgm:presLayoutVars>
          <dgm:chPref val="3"/>
        </dgm:presLayoutVars>
      </dgm:prSet>
      <dgm:spPr/>
    </dgm:pt>
    <dgm:pt modelId="{04F6BCD9-33D3-44E7-9728-5D0745DC1BC5}" type="pres">
      <dgm:prSet presAssocID="{10502886-44D4-43C6-9DFF-A68DBA9F6AFC}" presName="parTransFour" presStyleCnt="0"/>
      <dgm:spPr/>
    </dgm:pt>
    <dgm:pt modelId="{513358FB-FD89-41AD-963B-9330B81E1629}" type="pres">
      <dgm:prSet presAssocID="{10502886-44D4-43C6-9DFF-A68DBA9F6AFC}" presName="horzFour" presStyleCnt="0"/>
      <dgm:spPr/>
    </dgm:pt>
    <dgm:pt modelId="{113FB93B-08ED-46DC-87C5-69ADC5632270}" type="pres">
      <dgm:prSet presAssocID="{640FC7A4-01B0-4F09-AFE6-DFCF47F85C97}" presName="vertFour" presStyleCnt="0">
        <dgm:presLayoutVars>
          <dgm:chPref val="3"/>
        </dgm:presLayoutVars>
      </dgm:prSet>
      <dgm:spPr/>
    </dgm:pt>
    <dgm:pt modelId="{E42D1F4C-5EF6-4F5A-90BF-B11C425AB295}" type="pres">
      <dgm:prSet presAssocID="{640FC7A4-01B0-4F09-AFE6-DFCF47F85C97}" presName="txFour" presStyleLbl="node4" presStyleIdx="2" presStyleCnt="5">
        <dgm:presLayoutVars>
          <dgm:chPref val="3"/>
        </dgm:presLayoutVars>
      </dgm:prSet>
      <dgm:spPr/>
    </dgm:pt>
    <dgm:pt modelId="{9DFA1E95-C79D-4699-9A19-7426210CDB5C}" type="pres">
      <dgm:prSet presAssocID="{640FC7A4-01B0-4F09-AFE6-DFCF47F85C97}" presName="horzFour" presStyleCnt="0"/>
      <dgm:spPr/>
    </dgm:pt>
    <dgm:pt modelId="{930A0C55-F25D-4041-A564-A93C663637B5}" type="pres">
      <dgm:prSet presAssocID="{7406BD25-F065-44AA-9CEC-2385D9210E80}" presName="sibSpaceFour" presStyleCnt="0"/>
      <dgm:spPr/>
    </dgm:pt>
    <dgm:pt modelId="{6432B94A-455C-44EB-957B-B89D9FE6C405}" type="pres">
      <dgm:prSet presAssocID="{A7B352E5-C784-4702-9D17-202EE0B07648}" presName="vertFour" presStyleCnt="0">
        <dgm:presLayoutVars>
          <dgm:chPref val="3"/>
        </dgm:presLayoutVars>
      </dgm:prSet>
      <dgm:spPr/>
    </dgm:pt>
    <dgm:pt modelId="{61FF1975-81EB-4104-B155-6D8D8CBA3E28}" type="pres">
      <dgm:prSet presAssocID="{A7B352E5-C784-4702-9D17-202EE0B07648}" presName="txFour" presStyleLbl="node4" presStyleIdx="3" presStyleCnt="5">
        <dgm:presLayoutVars>
          <dgm:chPref val="3"/>
        </dgm:presLayoutVars>
      </dgm:prSet>
      <dgm:spPr/>
    </dgm:pt>
    <dgm:pt modelId="{C91A80F6-73A2-42F1-B0BA-49290C526400}" type="pres">
      <dgm:prSet presAssocID="{A7B352E5-C784-4702-9D17-202EE0B07648}" presName="horzFour" presStyleCnt="0"/>
      <dgm:spPr/>
    </dgm:pt>
    <dgm:pt modelId="{CD4FF856-7781-401D-AD3A-2168BF139485}" type="pres">
      <dgm:prSet presAssocID="{C66E3C2C-73AB-42D4-9DFA-BF45410615C1}" presName="sibSpaceFour" presStyleCnt="0"/>
      <dgm:spPr/>
    </dgm:pt>
    <dgm:pt modelId="{3A8B312C-FD3F-4BDA-9F4B-3446A04F5FC4}" type="pres">
      <dgm:prSet presAssocID="{18304613-D712-4339-9E6C-96DB26F563BE}" presName="vertFour" presStyleCnt="0">
        <dgm:presLayoutVars>
          <dgm:chPref val="3"/>
        </dgm:presLayoutVars>
      </dgm:prSet>
      <dgm:spPr/>
    </dgm:pt>
    <dgm:pt modelId="{B7445255-3CA8-4FC8-81E2-EB7DBEA47836}" type="pres">
      <dgm:prSet presAssocID="{18304613-D712-4339-9E6C-96DB26F563BE}" presName="txFour" presStyleLbl="node4" presStyleIdx="4" presStyleCnt="5">
        <dgm:presLayoutVars>
          <dgm:chPref val="3"/>
        </dgm:presLayoutVars>
      </dgm:prSet>
      <dgm:spPr/>
    </dgm:pt>
    <dgm:pt modelId="{2D798512-EEA6-4C6F-ADDC-6555B8961640}" type="pres">
      <dgm:prSet presAssocID="{18304613-D712-4339-9E6C-96DB26F563BE}" presName="horzFour" presStyleCnt="0"/>
      <dgm:spPr/>
    </dgm:pt>
  </dgm:ptLst>
  <dgm:cxnLst>
    <dgm:cxn modelId="{5E25E409-25F1-4843-BA5C-4A18A28B98DD}" type="presOf" srcId="{3646511F-225E-4699-8A7C-DD4188B6E46E}" destId="{F1498034-897E-4E41-9C81-497B8BDB65EF}" srcOrd="0" destOrd="0" presId="urn:microsoft.com/office/officeart/2005/8/layout/hierarchy4"/>
    <dgm:cxn modelId="{D593090A-481B-4746-8F89-6858F5FA353E}" type="presOf" srcId="{A7B352E5-C784-4702-9D17-202EE0B07648}" destId="{61FF1975-81EB-4104-B155-6D8D8CBA3E28}" srcOrd="0" destOrd="0" presId="urn:microsoft.com/office/officeart/2005/8/layout/hierarchy4"/>
    <dgm:cxn modelId="{B72CAB0D-EE2D-481D-A586-11AF10E38A0E}" type="presOf" srcId="{7A777AF8-0DD3-4EEA-8203-A339D4CFFF48}" destId="{66245CEA-CE4E-458B-89B1-E80F76991A9B}" srcOrd="0" destOrd="0" presId="urn:microsoft.com/office/officeart/2005/8/layout/hierarchy4"/>
    <dgm:cxn modelId="{EE807E24-0A98-4A27-9C41-68CCD2089B0F}" type="presOf" srcId="{CDB5C7F0-A522-4B1E-9275-8726593366D4}" destId="{5307360B-8895-413A-889B-4B2318D6B0B6}" srcOrd="0" destOrd="0" presId="urn:microsoft.com/office/officeart/2005/8/layout/hierarchy4"/>
    <dgm:cxn modelId="{917B4229-F973-47B3-A56D-4EABEB5A0EAB}" srcId="{EC58C9A5-A136-46CA-A99C-F8506D5FAA3A}" destId="{10502886-44D4-43C6-9DFF-A68DBA9F6AFC}" srcOrd="0" destOrd="0" parTransId="{8C1DD2F3-B1E8-4095-9303-051F898D73D3}" sibTransId="{AAEE430B-9B5C-4748-8E2D-2F9A35476795}"/>
    <dgm:cxn modelId="{73EE7531-1161-4264-BDA6-D391D1B5BA4F}" srcId="{10502886-44D4-43C6-9DFF-A68DBA9F6AFC}" destId="{18304613-D712-4339-9E6C-96DB26F563BE}" srcOrd="2" destOrd="0" parTransId="{0A2CB173-FF87-4865-BD9D-5144F7F18EB5}" sibTransId="{A01C8197-397D-4B7E-9F36-651F87A8F224}"/>
    <dgm:cxn modelId="{B1A1C338-03B8-4941-BCAC-6D89FBC30428}" srcId="{10502886-44D4-43C6-9DFF-A68DBA9F6AFC}" destId="{A7B352E5-C784-4702-9D17-202EE0B07648}" srcOrd="1" destOrd="0" parTransId="{56EC32AB-9587-413F-A782-678B79E5D74E}" sibTransId="{C66E3C2C-73AB-42D4-9DFA-BF45410615C1}"/>
    <dgm:cxn modelId="{492F934C-5C8F-4D26-AF13-E1B886DA5671}" type="presOf" srcId="{EC58C9A5-A136-46CA-A99C-F8506D5FAA3A}" destId="{79EEB60C-2F60-473A-9B86-4E81F86DDE9B}" srcOrd="0" destOrd="0" presId="urn:microsoft.com/office/officeart/2005/8/layout/hierarchy4"/>
    <dgm:cxn modelId="{CBBF8A5A-2FA1-4297-9D67-41759ECB8D06}" type="presOf" srcId="{18304613-D712-4339-9E6C-96DB26F563BE}" destId="{B7445255-3CA8-4FC8-81E2-EB7DBEA47836}" srcOrd="0" destOrd="0" presId="urn:microsoft.com/office/officeart/2005/8/layout/hierarchy4"/>
    <dgm:cxn modelId="{3A73F280-37BD-48B6-AAB4-854C33A9494C}" srcId="{3646511F-225E-4699-8A7C-DD4188B6E46E}" destId="{7A777AF8-0DD3-4EEA-8203-A339D4CFFF48}" srcOrd="0" destOrd="0" parTransId="{9BABED11-7918-4F86-9BCB-C37E3CA7E84E}" sibTransId="{DCECB812-CBB3-4FBB-B1D7-E41EDF07FE8B}"/>
    <dgm:cxn modelId="{9D8EA181-3FD2-4B2D-A8F4-FBB5F0030DB1}" srcId="{2628D7FE-DC04-4655-979E-9F31AF279A67}" destId="{3646511F-225E-4699-8A7C-DD4188B6E46E}" srcOrd="0" destOrd="0" parTransId="{882DE83D-366D-4D2D-9F79-557EDD55B8B4}" sibTransId="{0CD5AB60-F28D-4763-889A-0B1136B95FDA}"/>
    <dgm:cxn modelId="{65CE048B-AA1F-4B45-A8CD-CAD7EFC7C9CB}" type="presOf" srcId="{10502886-44D4-43C6-9DFF-A68DBA9F6AFC}" destId="{D5F7BE26-A22C-4528-88CE-2EB15121BD91}" srcOrd="0" destOrd="0" presId="urn:microsoft.com/office/officeart/2005/8/layout/hierarchy4"/>
    <dgm:cxn modelId="{03E6648F-6703-4D8D-9045-A36E17328EBB}" srcId="{7A777AF8-0DD3-4EEA-8203-A339D4CFFF48}" destId="{EC58C9A5-A136-46CA-A99C-F8506D5FAA3A}" srcOrd="0" destOrd="0" parTransId="{5858F91A-3110-4F1D-9710-B5F413F604D4}" sibTransId="{0827CFF3-D96B-46A8-B512-9D0AAECDD3CE}"/>
    <dgm:cxn modelId="{E484F59A-7672-43DA-830D-5A879D885243}" type="presOf" srcId="{2628D7FE-DC04-4655-979E-9F31AF279A67}" destId="{3D74C558-2BB8-44B0-9D75-721066E51221}" srcOrd="0" destOrd="0" presId="urn:microsoft.com/office/officeart/2005/8/layout/hierarchy4"/>
    <dgm:cxn modelId="{43342DA0-BB75-43DB-8852-6102FE003EB1}" srcId="{10502886-44D4-43C6-9DFF-A68DBA9F6AFC}" destId="{640FC7A4-01B0-4F09-AFE6-DFCF47F85C97}" srcOrd="0" destOrd="0" parTransId="{1FA89D66-9081-4B32-AD05-EC1998410021}" sibTransId="{7406BD25-F065-44AA-9CEC-2385D9210E80}"/>
    <dgm:cxn modelId="{7B4377D6-9888-491C-9868-0820616A6443}" srcId="{CDB5C7F0-A522-4B1E-9275-8726593366D4}" destId="{2628D7FE-DC04-4655-979E-9F31AF279A67}" srcOrd="0" destOrd="0" parTransId="{4DD1EFA9-A62E-49FC-B325-2F58E7CDC260}" sibTransId="{C9D2DFCC-9549-4228-84F2-A4291DF97A90}"/>
    <dgm:cxn modelId="{393B0DF1-9404-4913-B9E5-10BED6812B35}" type="presOf" srcId="{640FC7A4-01B0-4F09-AFE6-DFCF47F85C97}" destId="{E42D1F4C-5EF6-4F5A-90BF-B11C425AB295}" srcOrd="0" destOrd="0" presId="urn:microsoft.com/office/officeart/2005/8/layout/hierarchy4"/>
    <dgm:cxn modelId="{5A402C54-F9D9-4F08-B629-2640964B4C29}" type="presParOf" srcId="{5307360B-8895-413A-889B-4B2318D6B0B6}" destId="{A948055D-B8FB-48E8-9E11-00CAC6E65EB5}" srcOrd="0" destOrd="0" presId="urn:microsoft.com/office/officeart/2005/8/layout/hierarchy4"/>
    <dgm:cxn modelId="{D7A247A1-6234-4595-ACA6-1DB29EDB1536}" type="presParOf" srcId="{A948055D-B8FB-48E8-9E11-00CAC6E65EB5}" destId="{3D74C558-2BB8-44B0-9D75-721066E51221}" srcOrd="0" destOrd="0" presId="urn:microsoft.com/office/officeart/2005/8/layout/hierarchy4"/>
    <dgm:cxn modelId="{1775105B-7189-4680-B270-CBD9D39A8EC9}" type="presParOf" srcId="{A948055D-B8FB-48E8-9E11-00CAC6E65EB5}" destId="{6ED56C90-7576-4B63-8E76-8DE3906618FE}" srcOrd="1" destOrd="0" presId="urn:microsoft.com/office/officeart/2005/8/layout/hierarchy4"/>
    <dgm:cxn modelId="{04AB12CA-A2BA-4796-B839-5D4D4F5DAD2B}" type="presParOf" srcId="{A948055D-B8FB-48E8-9E11-00CAC6E65EB5}" destId="{B27ED3EE-1049-408C-944A-0FD6595D9F92}" srcOrd="2" destOrd="0" presId="urn:microsoft.com/office/officeart/2005/8/layout/hierarchy4"/>
    <dgm:cxn modelId="{F2D59591-D2AF-4EC5-85BB-505336C2F41C}" type="presParOf" srcId="{B27ED3EE-1049-408C-944A-0FD6595D9F92}" destId="{40B9256E-1450-4160-875C-92914FCAAD55}" srcOrd="0" destOrd="0" presId="urn:microsoft.com/office/officeart/2005/8/layout/hierarchy4"/>
    <dgm:cxn modelId="{DC7BC02F-9500-4B9F-ACC9-211EEFC32170}" type="presParOf" srcId="{40B9256E-1450-4160-875C-92914FCAAD55}" destId="{F1498034-897E-4E41-9C81-497B8BDB65EF}" srcOrd="0" destOrd="0" presId="urn:microsoft.com/office/officeart/2005/8/layout/hierarchy4"/>
    <dgm:cxn modelId="{81121757-760B-430C-BCB2-0A30598DD857}" type="presParOf" srcId="{40B9256E-1450-4160-875C-92914FCAAD55}" destId="{5BDAB23E-699A-473E-A752-7A5677905E85}" srcOrd="1" destOrd="0" presId="urn:microsoft.com/office/officeart/2005/8/layout/hierarchy4"/>
    <dgm:cxn modelId="{AA20CC43-7E7A-49F3-995E-87FAFAAE3830}" type="presParOf" srcId="{40B9256E-1450-4160-875C-92914FCAAD55}" destId="{17AAB255-2D46-4F95-83BF-AA98A4F209C1}" srcOrd="2" destOrd="0" presId="urn:microsoft.com/office/officeart/2005/8/layout/hierarchy4"/>
    <dgm:cxn modelId="{D7C67A0C-B71A-4B66-86D7-9ADACB72B4DB}" type="presParOf" srcId="{17AAB255-2D46-4F95-83BF-AA98A4F209C1}" destId="{25F4BFDC-815F-409D-850B-F8582B7BC94A}" srcOrd="0" destOrd="0" presId="urn:microsoft.com/office/officeart/2005/8/layout/hierarchy4"/>
    <dgm:cxn modelId="{2133EE05-6FF0-4F11-8EFC-1FBECE7B0852}" type="presParOf" srcId="{25F4BFDC-815F-409D-850B-F8582B7BC94A}" destId="{66245CEA-CE4E-458B-89B1-E80F76991A9B}" srcOrd="0" destOrd="0" presId="urn:microsoft.com/office/officeart/2005/8/layout/hierarchy4"/>
    <dgm:cxn modelId="{D865C13D-D07C-41B5-9A9B-3469978B9811}" type="presParOf" srcId="{25F4BFDC-815F-409D-850B-F8582B7BC94A}" destId="{8D5EC7B6-5471-494A-86A3-22BAC1F64F01}" srcOrd="1" destOrd="0" presId="urn:microsoft.com/office/officeart/2005/8/layout/hierarchy4"/>
    <dgm:cxn modelId="{30B4537C-FA54-46EA-B631-B5786019DE44}" type="presParOf" srcId="{25F4BFDC-815F-409D-850B-F8582B7BC94A}" destId="{C209118D-3C97-4087-BC5A-DEEB293B9122}" srcOrd="2" destOrd="0" presId="urn:microsoft.com/office/officeart/2005/8/layout/hierarchy4"/>
    <dgm:cxn modelId="{8B2E8FF8-D989-4881-AFDA-A25BD75082C2}" type="presParOf" srcId="{C209118D-3C97-4087-BC5A-DEEB293B9122}" destId="{0FE5731A-FD85-4722-8FB0-AB191F730588}" srcOrd="0" destOrd="0" presId="urn:microsoft.com/office/officeart/2005/8/layout/hierarchy4"/>
    <dgm:cxn modelId="{8A74D5C4-8D76-461B-9851-4FC3811CAC6B}" type="presParOf" srcId="{0FE5731A-FD85-4722-8FB0-AB191F730588}" destId="{79EEB60C-2F60-473A-9B86-4E81F86DDE9B}" srcOrd="0" destOrd="0" presId="urn:microsoft.com/office/officeart/2005/8/layout/hierarchy4"/>
    <dgm:cxn modelId="{30A67ABD-96DF-4A8D-9D48-740B9F4071B0}" type="presParOf" srcId="{0FE5731A-FD85-4722-8FB0-AB191F730588}" destId="{7DD57237-B053-41EB-A794-4DF3AF058A54}" srcOrd="1" destOrd="0" presId="urn:microsoft.com/office/officeart/2005/8/layout/hierarchy4"/>
    <dgm:cxn modelId="{34FDFD03-6C72-400E-ACF7-8E9D5AE198C3}" type="presParOf" srcId="{0FE5731A-FD85-4722-8FB0-AB191F730588}" destId="{9D103CD2-7B48-44CB-84CF-54A0495ACF84}" srcOrd="2" destOrd="0" presId="urn:microsoft.com/office/officeart/2005/8/layout/hierarchy4"/>
    <dgm:cxn modelId="{E5409D2B-80FE-421B-9DC8-5D5A03137ADF}" type="presParOf" srcId="{9D103CD2-7B48-44CB-84CF-54A0495ACF84}" destId="{ACB735AE-8525-4B66-82CB-1A6C55AA4D46}" srcOrd="0" destOrd="0" presId="urn:microsoft.com/office/officeart/2005/8/layout/hierarchy4"/>
    <dgm:cxn modelId="{8A5ABA98-3CC8-4498-973A-05845E7D1F9B}" type="presParOf" srcId="{ACB735AE-8525-4B66-82CB-1A6C55AA4D46}" destId="{D5F7BE26-A22C-4528-88CE-2EB15121BD91}" srcOrd="0" destOrd="0" presId="urn:microsoft.com/office/officeart/2005/8/layout/hierarchy4"/>
    <dgm:cxn modelId="{E7FCD1B1-0695-4558-A6E9-3698D2F9A98C}" type="presParOf" srcId="{ACB735AE-8525-4B66-82CB-1A6C55AA4D46}" destId="{04F6BCD9-33D3-44E7-9728-5D0745DC1BC5}" srcOrd="1" destOrd="0" presId="urn:microsoft.com/office/officeart/2005/8/layout/hierarchy4"/>
    <dgm:cxn modelId="{B38AE951-4569-4EBC-BAA5-AB1C128765A6}" type="presParOf" srcId="{ACB735AE-8525-4B66-82CB-1A6C55AA4D46}" destId="{513358FB-FD89-41AD-963B-9330B81E1629}" srcOrd="2" destOrd="0" presId="urn:microsoft.com/office/officeart/2005/8/layout/hierarchy4"/>
    <dgm:cxn modelId="{BB8207E2-7A0A-40B3-BDAB-A28619CC3C33}" type="presParOf" srcId="{513358FB-FD89-41AD-963B-9330B81E1629}" destId="{113FB93B-08ED-46DC-87C5-69ADC5632270}" srcOrd="0" destOrd="0" presId="urn:microsoft.com/office/officeart/2005/8/layout/hierarchy4"/>
    <dgm:cxn modelId="{0E4FA8BD-B726-49E2-B292-1D9A4555050D}" type="presParOf" srcId="{113FB93B-08ED-46DC-87C5-69ADC5632270}" destId="{E42D1F4C-5EF6-4F5A-90BF-B11C425AB295}" srcOrd="0" destOrd="0" presId="urn:microsoft.com/office/officeart/2005/8/layout/hierarchy4"/>
    <dgm:cxn modelId="{C068EF6C-F4BC-4EDB-9FC4-FC4F59D532B1}" type="presParOf" srcId="{113FB93B-08ED-46DC-87C5-69ADC5632270}" destId="{9DFA1E95-C79D-4699-9A19-7426210CDB5C}" srcOrd="1" destOrd="0" presId="urn:microsoft.com/office/officeart/2005/8/layout/hierarchy4"/>
    <dgm:cxn modelId="{5DEA3765-F265-4629-91A4-E0DDF88B81B9}" type="presParOf" srcId="{513358FB-FD89-41AD-963B-9330B81E1629}" destId="{930A0C55-F25D-4041-A564-A93C663637B5}" srcOrd="1" destOrd="0" presId="urn:microsoft.com/office/officeart/2005/8/layout/hierarchy4"/>
    <dgm:cxn modelId="{E6698C9E-2FE4-45D9-9B78-6D456BBD7B26}" type="presParOf" srcId="{513358FB-FD89-41AD-963B-9330B81E1629}" destId="{6432B94A-455C-44EB-957B-B89D9FE6C405}" srcOrd="2" destOrd="0" presId="urn:microsoft.com/office/officeart/2005/8/layout/hierarchy4"/>
    <dgm:cxn modelId="{4AEBB12B-0501-4C19-B6AE-55535B0D0419}" type="presParOf" srcId="{6432B94A-455C-44EB-957B-B89D9FE6C405}" destId="{61FF1975-81EB-4104-B155-6D8D8CBA3E28}" srcOrd="0" destOrd="0" presId="urn:microsoft.com/office/officeart/2005/8/layout/hierarchy4"/>
    <dgm:cxn modelId="{AF87011F-7E0A-483B-88B0-6AB071FA798A}" type="presParOf" srcId="{6432B94A-455C-44EB-957B-B89D9FE6C405}" destId="{C91A80F6-73A2-42F1-B0BA-49290C526400}" srcOrd="1" destOrd="0" presId="urn:microsoft.com/office/officeart/2005/8/layout/hierarchy4"/>
    <dgm:cxn modelId="{361A0695-252E-4A1B-99EA-B36750FC89D0}" type="presParOf" srcId="{513358FB-FD89-41AD-963B-9330B81E1629}" destId="{CD4FF856-7781-401D-AD3A-2168BF139485}" srcOrd="3" destOrd="0" presId="urn:microsoft.com/office/officeart/2005/8/layout/hierarchy4"/>
    <dgm:cxn modelId="{E7FDC61C-8113-42F0-8B85-4DF8DDB4B348}" type="presParOf" srcId="{513358FB-FD89-41AD-963B-9330B81E1629}" destId="{3A8B312C-FD3F-4BDA-9F4B-3446A04F5FC4}" srcOrd="4" destOrd="0" presId="urn:microsoft.com/office/officeart/2005/8/layout/hierarchy4"/>
    <dgm:cxn modelId="{D22C7699-91EB-4C7B-A18F-1C50E1536E64}" type="presParOf" srcId="{3A8B312C-FD3F-4BDA-9F4B-3446A04F5FC4}" destId="{B7445255-3CA8-4FC8-81E2-EB7DBEA47836}" srcOrd="0" destOrd="0" presId="urn:microsoft.com/office/officeart/2005/8/layout/hierarchy4"/>
    <dgm:cxn modelId="{0C1D5E71-8BC6-47F8-A1A8-BC1CAF0F147D}" type="presParOf" srcId="{3A8B312C-FD3F-4BDA-9F4B-3446A04F5FC4}" destId="{2D798512-EEA6-4C6F-ADDC-6555B8961640}" srcOrd="1" destOrd="0" presId="urn:microsoft.com/office/officeart/2005/8/layout/hierarchy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DB5C7F0-A522-4B1E-9275-8726593366D4}" type="doc">
      <dgm:prSet loTypeId="urn:microsoft.com/office/officeart/2005/8/layout/hierarchy4" loCatId="hierarchy" qsTypeId="urn:microsoft.com/office/officeart/2005/8/quickstyle/simple1" qsCatId="simple" csTypeId="urn:microsoft.com/office/officeart/2005/8/colors/accent1_2" csCatId="accent1" phldr="1"/>
      <dgm:spPr/>
      <dgm:t>
        <a:bodyPr/>
        <a:lstStyle/>
        <a:p>
          <a:endParaRPr lang="nl-NL"/>
        </a:p>
      </dgm:t>
    </dgm:pt>
    <dgm:pt modelId="{3646511F-225E-4699-8A7C-DD4188B6E46E}">
      <dgm:prSet phldrT="[Tekst]"/>
      <dgm:spPr>
        <a:solidFill>
          <a:schemeClr val="accent1">
            <a:lumMod val="40000"/>
            <a:lumOff val="60000"/>
          </a:schemeClr>
        </a:solidFill>
      </dgm:spPr>
      <dgm:t>
        <a:bodyPr/>
        <a:lstStyle/>
        <a:p>
          <a:r>
            <a:rPr lang="en-US" dirty="0"/>
            <a:t>Networking &amp; Storage</a:t>
          </a:r>
          <a:endParaRPr lang="nl-NL" dirty="0"/>
        </a:p>
      </dgm:t>
    </dgm:pt>
    <dgm:pt modelId="{882DE83D-366D-4D2D-9F79-557EDD55B8B4}" type="parTrans" cxnId="{9D8EA181-3FD2-4B2D-A8F4-FBB5F0030DB1}">
      <dgm:prSet/>
      <dgm:spPr/>
      <dgm:t>
        <a:bodyPr/>
        <a:lstStyle/>
        <a:p>
          <a:endParaRPr lang="nl-NL"/>
        </a:p>
      </dgm:t>
    </dgm:pt>
    <dgm:pt modelId="{0CD5AB60-F28D-4763-889A-0B1136B95FDA}" type="sibTrans" cxnId="{9D8EA181-3FD2-4B2D-A8F4-FBB5F0030DB1}">
      <dgm:prSet/>
      <dgm:spPr/>
      <dgm:t>
        <a:bodyPr/>
        <a:lstStyle/>
        <a:p>
          <a:endParaRPr lang="nl-NL"/>
        </a:p>
      </dgm:t>
    </dgm:pt>
    <dgm:pt modelId="{7A777AF8-0DD3-4EEA-8203-A339D4CFFF48}">
      <dgm:prSet phldrT="[Tekst]"/>
      <dgm:spPr>
        <a:solidFill>
          <a:schemeClr val="accent2">
            <a:lumMod val="75000"/>
          </a:schemeClr>
        </a:solidFill>
      </dgm:spPr>
      <dgm:t>
        <a:bodyPr/>
        <a:lstStyle/>
        <a:p>
          <a:r>
            <a:rPr lang="en-US" dirty="0"/>
            <a:t>Container(s)</a:t>
          </a:r>
          <a:endParaRPr lang="nl-NL" dirty="0"/>
        </a:p>
      </dgm:t>
    </dgm:pt>
    <dgm:pt modelId="{9BABED11-7918-4F86-9BCB-C37E3CA7E84E}" type="parTrans" cxnId="{3A73F280-37BD-48B6-AAB4-854C33A9494C}">
      <dgm:prSet/>
      <dgm:spPr/>
      <dgm:t>
        <a:bodyPr/>
        <a:lstStyle/>
        <a:p>
          <a:endParaRPr lang="nl-NL"/>
        </a:p>
      </dgm:t>
    </dgm:pt>
    <dgm:pt modelId="{DCECB812-CBB3-4FBB-B1D7-E41EDF07FE8B}" type="sibTrans" cxnId="{3A73F280-37BD-48B6-AAB4-854C33A9494C}">
      <dgm:prSet/>
      <dgm:spPr/>
      <dgm:t>
        <a:bodyPr/>
        <a:lstStyle/>
        <a:p>
          <a:endParaRPr lang="nl-NL"/>
        </a:p>
      </dgm:t>
    </dgm:pt>
    <dgm:pt modelId="{EC58C9A5-A136-46CA-A99C-F8506D5FAA3A}">
      <dgm:prSet phldrT="[Tekst]"/>
      <dgm:spPr>
        <a:solidFill>
          <a:srgbClr val="92D050"/>
        </a:solidFill>
      </dgm:spPr>
      <dgm:t>
        <a:bodyPr/>
        <a:lstStyle/>
        <a:p>
          <a:r>
            <a:rPr lang="en-US" dirty="0"/>
            <a:t>Container Runtime/Daemon</a:t>
          </a:r>
          <a:endParaRPr lang="nl-NL" dirty="0"/>
        </a:p>
      </dgm:t>
    </dgm:pt>
    <dgm:pt modelId="{5858F91A-3110-4F1D-9710-B5F413F604D4}" type="parTrans" cxnId="{03E6648F-6703-4D8D-9045-A36E17328EBB}">
      <dgm:prSet/>
      <dgm:spPr/>
      <dgm:t>
        <a:bodyPr/>
        <a:lstStyle/>
        <a:p>
          <a:endParaRPr lang="nl-NL"/>
        </a:p>
      </dgm:t>
    </dgm:pt>
    <dgm:pt modelId="{0827CFF3-D96B-46A8-B512-9D0AAECDD3CE}" type="sibTrans" cxnId="{03E6648F-6703-4D8D-9045-A36E17328EBB}">
      <dgm:prSet/>
      <dgm:spPr/>
      <dgm:t>
        <a:bodyPr/>
        <a:lstStyle/>
        <a:p>
          <a:endParaRPr lang="nl-NL"/>
        </a:p>
      </dgm:t>
    </dgm:pt>
    <dgm:pt modelId="{18304613-D712-4339-9E6C-96DB26F563BE}">
      <dgm:prSet phldrT="[Tekst]"/>
      <dgm:spPr>
        <a:solidFill>
          <a:schemeClr val="bg2">
            <a:lumMod val="10000"/>
          </a:schemeClr>
        </a:solidFill>
      </dgm:spPr>
      <dgm:t>
        <a:bodyPr/>
        <a:lstStyle/>
        <a:p>
          <a:r>
            <a:rPr lang="en-US" dirty="0"/>
            <a:t>Cloud</a:t>
          </a:r>
          <a:endParaRPr lang="nl-NL" dirty="0"/>
        </a:p>
      </dgm:t>
    </dgm:pt>
    <dgm:pt modelId="{0A2CB173-FF87-4865-BD9D-5144F7F18EB5}" type="parTrans" cxnId="{73EE7531-1161-4264-BDA6-D391D1B5BA4F}">
      <dgm:prSet/>
      <dgm:spPr/>
      <dgm:t>
        <a:bodyPr/>
        <a:lstStyle/>
        <a:p>
          <a:endParaRPr lang="nl-NL"/>
        </a:p>
      </dgm:t>
    </dgm:pt>
    <dgm:pt modelId="{A01C8197-397D-4B7E-9F36-651F87A8F224}" type="sibTrans" cxnId="{73EE7531-1161-4264-BDA6-D391D1B5BA4F}">
      <dgm:prSet/>
      <dgm:spPr/>
      <dgm:t>
        <a:bodyPr/>
        <a:lstStyle/>
        <a:p>
          <a:endParaRPr lang="nl-NL"/>
        </a:p>
      </dgm:t>
    </dgm:pt>
    <dgm:pt modelId="{10502886-44D4-43C6-9DFF-A68DBA9F6AFC}">
      <dgm:prSet phldrT="[Tekst]"/>
      <dgm:spPr>
        <a:solidFill>
          <a:srgbClr val="00B050"/>
        </a:solidFill>
      </dgm:spPr>
      <dgm:t>
        <a:bodyPr/>
        <a:lstStyle/>
        <a:p>
          <a:r>
            <a:rPr lang="en-US" dirty="0"/>
            <a:t>Container OS</a:t>
          </a:r>
          <a:endParaRPr lang="nl-NL" dirty="0"/>
        </a:p>
      </dgm:t>
    </dgm:pt>
    <dgm:pt modelId="{8C1DD2F3-B1E8-4095-9303-051F898D73D3}" type="parTrans" cxnId="{917B4229-F973-47B3-A56D-4EABEB5A0EAB}">
      <dgm:prSet/>
      <dgm:spPr/>
      <dgm:t>
        <a:bodyPr/>
        <a:lstStyle/>
        <a:p>
          <a:endParaRPr lang="nl-NL"/>
        </a:p>
      </dgm:t>
    </dgm:pt>
    <dgm:pt modelId="{AAEE430B-9B5C-4748-8E2D-2F9A35476795}" type="sibTrans" cxnId="{917B4229-F973-47B3-A56D-4EABEB5A0EAB}">
      <dgm:prSet/>
      <dgm:spPr/>
      <dgm:t>
        <a:bodyPr/>
        <a:lstStyle/>
        <a:p>
          <a:endParaRPr lang="nl-NL"/>
        </a:p>
      </dgm:t>
    </dgm:pt>
    <dgm:pt modelId="{A7B352E5-C784-4702-9D17-202EE0B07648}">
      <dgm:prSet phldrT="[Tekst]"/>
      <dgm:spPr>
        <a:solidFill>
          <a:schemeClr val="bg2">
            <a:lumMod val="10000"/>
          </a:schemeClr>
        </a:solidFill>
      </dgm:spPr>
      <dgm:t>
        <a:bodyPr/>
        <a:lstStyle/>
        <a:p>
          <a:r>
            <a:rPr lang="en-US" dirty="0"/>
            <a:t>VM</a:t>
          </a:r>
          <a:endParaRPr lang="nl-NL" dirty="0"/>
        </a:p>
      </dgm:t>
    </dgm:pt>
    <dgm:pt modelId="{56EC32AB-9587-413F-A782-678B79E5D74E}" type="parTrans" cxnId="{B1A1C338-03B8-4941-BCAC-6D89FBC30428}">
      <dgm:prSet/>
      <dgm:spPr/>
      <dgm:t>
        <a:bodyPr/>
        <a:lstStyle/>
        <a:p>
          <a:endParaRPr lang="nl-NL"/>
        </a:p>
      </dgm:t>
    </dgm:pt>
    <dgm:pt modelId="{C66E3C2C-73AB-42D4-9DFA-BF45410615C1}" type="sibTrans" cxnId="{B1A1C338-03B8-4941-BCAC-6D89FBC30428}">
      <dgm:prSet/>
      <dgm:spPr/>
      <dgm:t>
        <a:bodyPr/>
        <a:lstStyle/>
        <a:p>
          <a:endParaRPr lang="nl-NL"/>
        </a:p>
      </dgm:t>
    </dgm:pt>
    <dgm:pt modelId="{640FC7A4-01B0-4F09-AFE6-DFCF47F85C97}">
      <dgm:prSet phldrT="[Tekst]"/>
      <dgm:spPr>
        <a:solidFill>
          <a:schemeClr val="bg2">
            <a:lumMod val="10000"/>
          </a:schemeClr>
        </a:solidFill>
      </dgm:spPr>
      <dgm:t>
        <a:bodyPr/>
        <a:lstStyle/>
        <a:p>
          <a:r>
            <a:rPr lang="en-US" dirty="0"/>
            <a:t>Physical Host</a:t>
          </a:r>
          <a:endParaRPr lang="nl-NL" dirty="0"/>
        </a:p>
      </dgm:t>
    </dgm:pt>
    <dgm:pt modelId="{1FA89D66-9081-4B32-AD05-EC1998410021}" type="parTrans" cxnId="{43342DA0-BB75-43DB-8852-6102FE003EB1}">
      <dgm:prSet/>
      <dgm:spPr/>
      <dgm:t>
        <a:bodyPr/>
        <a:lstStyle/>
        <a:p>
          <a:endParaRPr lang="nl-NL"/>
        </a:p>
      </dgm:t>
    </dgm:pt>
    <dgm:pt modelId="{7406BD25-F065-44AA-9CEC-2385D9210E80}" type="sibTrans" cxnId="{43342DA0-BB75-43DB-8852-6102FE003EB1}">
      <dgm:prSet/>
      <dgm:spPr/>
      <dgm:t>
        <a:bodyPr/>
        <a:lstStyle/>
        <a:p>
          <a:endParaRPr lang="nl-NL"/>
        </a:p>
      </dgm:t>
    </dgm:pt>
    <dgm:pt modelId="{2628D7FE-DC04-4655-979E-9F31AF279A67}">
      <dgm:prSet phldrT="[Tekst]"/>
      <dgm:spPr>
        <a:solidFill>
          <a:schemeClr val="accent5">
            <a:lumMod val="50000"/>
          </a:schemeClr>
        </a:solidFill>
      </dgm:spPr>
      <dgm:t>
        <a:bodyPr/>
        <a:lstStyle/>
        <a:p>
          <a:r>
            <a:rPr lang="en-US" dirty="0"/>
            <a:t>Orchestration</a:t>
          </a:r>
          <a:endParaRPr lang="nl-NL" dirty="0"/>
        </a:p>
      </dgm:t>
    </dgm:pt>
    <dgm:pt modelId="{4DD1EFA9-A62E-49FC-B325-2F58E7CDC260}" type="parTrans" cxnId="{7B4377D6-9888-491C-9868-0820616A6443}">
      <dgm:prSet/>
      <dgm:spPr/>
      <dgm:t>
        <a:bodyPr/>
        <a:lstStyle/>
        <a:p>
          <a:endParaRPr lang="nl-NL"/>
        </a:p>
      </dgm:t>
    </dgm:pt>
    <dgm:pt modelId="{C9D2DFCC-9549-4228-84F2-A4291DF97A90}" type="sibTrans" cxnId="{7B4377D6-9888-491C-9868-0820616A6443}">
      <dgm:prSet/>
      <dgm:spPr/>
      <dgm:t>
        <a:bodyPr/>
        <a:lstStyle/>
        <a:p>
          <a:endParaRPr lang="nl-NL"/>
        </a:p>
      </dgm:t>
    </dgm:pt>
    <dgm:pt modelId="{5307360B-8895-413A-889B-4B2318D6B0B6}" type="pres">
      <dgm:prSet presAssocID="{CDB5C7F0-A522-4B1E-9275-8726593366D4}" presName="Name0" presStyleCnt="0">
        <dgm:presLayoutVars>
          <dgm:chPref val="1"/>
          <dgm:dir/>
          <dgm:animOne val="branch"/>
          <dgm:animLvl val="lvl"/>
          <dgm:resizeHandles/>
        </dgm:presLayoutVars>
      </dgm:prSet>
      <dgm:spPr/>
    </dgm:pt>
    <dgm:pt modelId="{A948055D-B8FB-48E8-9E11-00CAC6E65EB5}" type="pres">
      <dgm:prSet presAssocID="{2628D7FE-DC04-4655-979E-9F31AF279A67}" presName="vertOne" presStyleCnt="0"/>
      <dgm:spPr/>
    </dgm:pt>
    <dgm:pt modelId="{3D74C558-2BB8-44B0-9D75-721066E51221}" type="pres">
      <dgm:prSet presAssocID="{2628D7FE-DC04-4655-979E-9F31AF279A67}" presName="txOne" presStyleLbl="node0" presStyleIdx="0" presStyleCnt="1">
        <dgm:presLayoutVars>
          <dgm:chPref val="3"/>
        </dgm:presLayoutVars>
      </dgm:prSet>
      <dgm:spPr/>
    </dgm:pt>
    <dgm:pt modelId="{6ED56C90-7576-4B63-8E76-8DE3906618FE}" type="pres">
      <dgm:prSet presAssocID="{2628D7FE-DC04-4655-979E-9F31AF279A67}" presName="parTransOne" presStyleCnt="0"/>
      <dgm:spPr/>
    </dgm:pt>
    <dgm:pt modelId="{B27ED3EE-1049-408C-944A-0FD6595D9F92}" type="pres">
      <dgm:prSet presAssocID="{2628D7FE-DC04-4655-979E-9F31AF279A67}" presName="horzOne" presStyleCnt="0"/>
      <dgm:spPr/>
    </dgm:pt>
    <dgm:pt modelId="{40B9256E-1450-4160-875C-92914FCAAD55}" type="pres">
      <dgm:prSet presAssocID="{3646511F-225E-4699-8A7C-DD4188B6E46E}" presName="vertTwo" presStyleCnt="0"/>
      <dgm:spPr/>
    </dgm:pt>
    <dgm:pt modelId="{F1498034-897E-4E41-9C81-497B8BDB65EF}" type="pres">
      <dgm:prSet presAssocID="{3646511F-225E-4699-8A7C-DD4188B6E46E}" presName="txTwo" presStyleLbl="node2" presStyleIdx="0" presStyleCnt="1">
        <dgm:presLayoutVars>
          <dgm:chPref val="3"/>
        </dgm:presLayoutVars>
      </dgm:prSet>
      <dgm:spPr/>
    </dgm:pt>
    <dgm:pt modelId="{5BDAB23E-699A-473E-A752-7A5677905E85}" type="pres">
      <dgm:prSet presAssocID="{3646511F-225E-4699-8A7C-DD4188B6E46E}" presName="parTransTwo" presStyleCnt="0"/>
      <dgm:spPr/>
    </dgm:pt>
    <dgm:pt modelId="{17AAB255-2D46-4F95-83BF-AA98A4F209C1}" type="pres">
      <dgm:prSet presAssocID="{3646511F-225E-4699-8A7C-DD4188B6E46E}" presName="horzTwo" presStyleCnt="0"/>
      <dgm:spPr/>
    </dgm:pt>
    <dgm:pt modelId="{25F4BFDC-815F-409D-850B-F8582B7BC94A}" type="pres">
      <dgm:prSet presAssocID="{7A777AF8-0DD3-4EEA-8203-A339D4CFFF48}" presName="vertThree" presStyleCnt="0"/>
      <dgm:spPr/>
    </dgm:pt>
    <dgm:pt modelId="{66245CEA-CE4E-458B-89B1-E80F76991A9B}" type="pres">
      <dgm:prSet presAssocID="{7A777AF8-0DD3-4EEA-8203-A339D4CFFF48}" presName="txThree" presStyleLbl="node3" presStyleIdx="0" presStyleCnt="1">
        <dgm:presLayoutVars>
          <dgm:chPref val="3"/>
        </dgm:presLayoutVars>
      </dgm:prSet>
      <dgm:spPr/>
    </dgm:pt>
    <dgm:pt modelId="{8D5EC7B6-5471-494A-86A3-22BAC1F64F01}" type="pres">
      <dgm:prSet presAssocID="{7A777AF8-0DD3-4EEA-8203-A339D4CFFF48}" presName="parTransThree" presStyleCnt="0"/>
      <dgm:spPr/>
    </dgm:pt>
    <dgm:pt modelId="{C209118D-3C97-4087-BC5A-DEEB293B9122}" type="pres">
      <dgm:prSet presAssocID="{7A777AF8-0DD3-4EEA-8203-A339D4CFFF48}" presName="horzThree" presStyleCnt="0"/>
      <dgm:spPr/>
    </dgm:pt>
    <dgm:pt modelId="{0FE5731A-FD85-4722-8FB0-AB191F730588}" type="pres">
      <dgm:prSet presAssocID="{EC58C9A5-A136-46CA-A99C-F8506D5FAA3A}" presName="vertFour" presStyleCnt="0">
        <dgm:presLayoutVars>
          <dgm:chPref val="3"/>
        </dgm:presLayoutVars>
      </dgm:prSet>
      <dgm:spPr/>
    </dgm:pt>
    <dgm:pt modelId="{79EEB60C-2F60-473A-9B86-4E81F86DDE9B}" type="pres">
      <dgm:prSet presAssocID="{EC58C9A5-A136-46CA-A99C-F8506D5FAA3A}" presName="txFour" presStyleLbl="node4" presStyleIdx="0" presStyleCnt="5">
        <dgm:presLayoutVars>
          <dgm:chPref val="3"/>
        </dgm:presLayoutVars>
      </dgm:prSet>
      <dgm:spPr/>
    </dgm:pt>
    <dgm:pt modelId="{7DD57237-B053-41EB-A794-4DF3AF058A54}" type="pres">
      <dgm:prSet presAssocID="{EC58C9A5-A136-46CA-A99C-F8506D5FAA3A}" presName="parTransFour" presStyleCnt="0"/>
      <dgm:spPr/>
    </dgm:pt>
    <dgm:pt modelId="{9D103CD2-7B48-44CB-84CF-54A0495ACF84}" type="pres">
      <dgm:prSet presAssocID="{EC58C9A5-A136-46CA-A99C-F8506D5FAA3A}" presName="horzFour" presStyleCnt="0"/>
      <dgm:spPr/>
    </dgm:pt>
    <dgm:pt modelId="{ACB735AE-8525-4B66-82CB-1A6C55AA4D46}" type="pres">
      <dgm:prSet presAssocID="{10502886-44D4-43C6-9DFF-A68DBA9F6AFC}" presName="vertFour" presStyleCnt="0">
        <dgm:presLayoutVars>
          <dgm:chPref val="3"/>
        </dgm:presLayoutVars>
      </dgm:prSet>
      <dgm:spPr/>
    </dgm:pt>
    <dgm:pt modelId="{D5F7BE26-A22C-4528-88CE-2EB15121BD91}" type="pres">
      <dgm:prSet presAssocID="{10502886-44D4-43C6-9DFF-A68DBA9F6AFC}" presName="txFour" presStyleLbl="node4" presStyleIdx="1" presStyleCnt="5">
        <dgm:presLayoutVars>
          <dgm:chPref val="3"/>
        </dgm:presLayoutVars>
      </dgm:prSet>
      <dgm:spPr/>
    </dgm:pt>
    <dgm:pt modelId="{04F6BCD9-33D3-44E7-9728-5D0745DC1BC5}" type="pres">
      <dgm:prSet presAssocID="{10502886-44D4-43C6-9DFF-A68DBA9F6AFC}" presName="parTransFour" presStyleCnt="0"/>
      <dgm:spPr/>
    </dgm:pt>
    <dgm:pt modelId="{513358FB-FD89-41AD-963B-9330B81E1629}" type="pres">
      <dgm:prSet presAssocID="{10502886-44D4-43C6-9DFF-A68DBA9F6AFC}" presName="horzFour" presStyleCnt="0"/>
      <dgm:spPr/>
    </dgm:pt>
    <dgm:pt modelId="{113FB93B-08ED-46DC-87C5-69ADC5632270}" type="pres">
      <dgm:prSet presAssocID="{640FC7A4-01B0-4F09-AFE6-DFCF47F85C97}" presName="vertFour" presStyleCnt="0">
        <dgm:presLayoutVars>
          <dgm:chPref val="3"/>
        </dgm:presLayoutVars>
      </dgm:prSet>
      <dgm:spPr/>
    </dgm:pt>
    <dgm:pt modelId="{E42D1F4C-5EF6-4F5A-90BF-B11C425AB295}" type="pres">
      <dgm:prSet presAssocID="{640FC7A4-01B0-4F09-AFE6-DFCF47F85C97}" presName="txFour" presStyleLbl="node4" presStyleIdx="2" presStyleCnt="5">
        <dgm:presLayoutVars>
          <dgm:chPref val="3"/>
        </dgm:presLayoutVars>
      </dgm:prSet>
      <dgm:spPr/>
    </dgm:pt>
    <dgm:pt modelId="{9DFA1E95-C79D-4699-9A19-7426210CDB5C}" type="pres">
      <dgm:prSet presAssocID="{640FC7A4-01B0-4F09-AFE6-DFCF47F85C97}" presName="horzFour" presStyleCnt="0"/>
      <dgm:spPr/>
    </dgm:pt>
    <dgm:pt modelId="{930A0C55-F25D-4041-A564-A93C663637B5}" type="pres">
      <dgm:prSet presAssocID="{7406BD25-F065-44AA-9CEC-2385D9210E80}" presName="sibSpaceFour" presStyleCnt="0"/>
      <dgm:spPr/>
    </dgm:pt>
    <dgm:pt modelId="{6432B94A-455C-44EB-957B-B89D9FE6C405}" type="pres">
      <dgm:prSet presAssocID="{A7B352E5-C784-4702-9D17-202EE0B07648}" presName="vertFour" presStyleCnt="0">
        <dgm:presLayoutVars>
          <dgm:chPref val="3"/>
        </dgm:presLayoutVars>
      </dgm:prSet>
      <dgm:spPr/>
    </dgm:pt>
    <dgm:pt modelId="{61FF1975-81EB-4104-B155-6D8D8CBA3E28}" type="pres">
      <dgm:prSet presAssocID="{A7B352E5-C784-4702-9D17-202EE0B07648}" presName="txFour" presStyleLbl="node4" presStyleIdx="3" presStyleCnt="5">
        <dgm:presLayoutVars>
          <dgm:chPref val="3"/>
        </dgm:presLayoutVars>
      </dgm:prSet>
      <dgm:spPr/>
    </dgm:pt>
    <dgm:pt modelId="{C91A80F6-73A2-42F1-B0BA-49290C526400}" type="pres">
      <dgm:prSet presAssocID="{A7B352E5-C784-4702-9D17-202EE0B07648}" presName="horzFour" presStyleCnt="0"/>
      <dgm:spPr/>
    </dgm:pt>
    <dgm:pt modelId="{CD4FF856-7781-401D-AD3A-2168BF139485}" type="pres">
      <dgm:prSet presAssocID="{C66E3C2C-73AB-42D4-9DFA-BF45410615C1}" presName="sibSpaceFour" presStyleCnt="0"/>
      <dgm:spPr/>
    </dgm:pt>
    <dgm:pt modelId="{3A8B312C-FD3F-4BDA-9F4B-3446A04F5FC4}" type="pres">
      <dgm:prSet presAssocID="{18304613-D712-4339-9E6C-96DB26F563BE}" presName="vertFour" presStyleCnt="0">
        <dgm:presLayoutVars>
          <dgm:chPref val="3"/>
        </dgm:presLayoutVars>
      </dgm:prSet>
      <dgm:spPr/>
    </dgm:pt>
    <dgm:pt modelId="{B7445255-3CA8-4FC8-81E2-EB7DBEA47836}" type="pres">
      <dgm:prSet presAssocID="{18304613-D712-4339-9E6C-96DB26F563BE}" presName="txFour" presStyleLbl="node4" presStyleIdx="4" presStyleCnt="5">
        <dgm:presLayoutVars>
          <dgm:chPref val="3"/>
        </dgm:presLayoutVars>
      </dgm:prSet>
      <dgm:spPr/>
    </dgm:pt>
    <dgm:pt modelId="{2D798512-EEA6-4C6F-ADDC-6555B8961640}" type="pres">
      <dgm:prSet presAssocID="{18304613-D712-4339-9E6C-96DB26F563BE}" presName="horzFour" presStyleCnt="0"/>
      <dgm:spPr/>
    </dgm:pt>
  </dgm:ptLst>
  <dgm:cxnLst>
    <dgm:cxn modelId="{5E25E409-25F1-4843-BA5C-4A18A28B98DD}" type="presOf" srcId="{3646511F-225E-4699-8A7C-DD4188B6E46E}" destId="{F1498034-897E-4E41-9C81-497B8BDB65EF}" srcOrd="0" destOrd="0" presId="urn:microsoft.com/office/officeart/2005/8/layout/hierarchy4"/>
    <dgm:cxn modelId="{D593090A-481B-4746-8F89-6858F5FA353E}" type="presOf" srcId="{A7B352E5-C784-4702-9D17-202EE0B07648}" destId="{61FF1975-81EB-4104-B155-6D8D8CBA3E28}" srcOrd="0" destOrd="0" presId="urn:microsoft.com/office/officeart/2005/8/layout/hierarchy4"/>
    <dgm:cxn modelId="{B72CAB0D-EE2D-481D-A586-11AF10E38A0E}" type="presOf" srcId="{7A777AF8-0DD3-4EEA-8203-A339D4CFFF48}" destId="{66245CEA-CE4E-458B-89B1-E80F76991A9B}" srcOrd="0" destOrd="0" presId="urn:microsoft.com/office/officeart/2005/8/layout/hierarchy4"/>
    <dgm:cxn modelId="{EE807E24-0A98-4A27-9C41-68CCD2089B0F}" type="presOf" srcId="{CDB5C7F0-A522-4B1E-9275-8726593366D4}" destId="{5307360B-8895-413A-889B-4B2318D6B0B6}" srcOrd="0" destOrd="0" presId="urn:microsoft.com/office/officeart/2005/8/layout/hierarchy4"/>
    <dgm:cxn modelId="{917B4229-F973-47B3-A56D-4EABEB5A0EAB}" srcId="{EC58C9A5-A136-46CA-A99C-F8506D5FAA3A}" destId="{10502886-44D4-43C6-9DFF-A68DBA9F6AFC}" srcOrd="0" destOrd="0" parTransId="{8C1DD2F3-B1E8-4095-9303-051F898D73D3}" sibTransId="{AAEE430B-9B5C-4748-8E2D-2F9A35476795}"/>
    <dgm:cxn modelId="{73EE7531-1161-4264-BDA6-D391D1B5BA4F}" srcId="{10502886-44D4-43C6-9DFF-A68DBA9F6AFC}" destId="{18304613-D712-4339-9E6C-96DB26F563BE}" srcOrd="2" destOrd="0" parTransId="{0A2CB173-FF87-4865-BD9D-5144F7F18EB5}" sibTransId="{A01C8197-397D-4B7E-9F36-651F87A8F224}"/>
    <dgm:cxn modelId="{B1A1C338-03B8-4941-BCAC-6D89FBC30428}" srcId="{10502886-44D4-43C6-9DFF-A68DBA9F6AFC}" destId="{A7B352E5-C784-4702-9D17-202EE0B07648}" srcOrd="1" destOrd="0" parTransId="{56EC32AB-9587-413F-A782-678B79E5D74E}" sibTransId="{C66E3C2C-73AB-42D4-9DFA-BF45410615C1}"/>
    <dgm:cxn modelId="{492F934C-5C8F-4D26-AF13-E1B886DA5671}" type="presOf" srcId="{EC58C9A5-A136-46CA-A99C-F8506D5FAA3A}" destId="{79EEB60C-2F60-473A-9B86-4E81F86DDE9B}" srcOrd="0" destOrd="0" presId="urn:microsoft.com/office/officeart/2005/8/layout/hierarchy4"/>
    <dgm:cxn modelId="{CBBF8A5A-2FA1-4297-9D67-41759ECB8D06}" type="presOf" srcId="{18304613-D712-4339-9E6C-96DB26F563BE}" destId="{B7445255-3CA8-4FC8-81E2-EB7DBEA47836}" srcOrd="0" destOrd="0" presId="urn:microsoft.com/office/officeart/2005/8/layout/hierarchy4"/>
    <dgm:cxn modelId="{3A73F280-37BD-48B6-AAB4-854C33A9494C}" srcId="{3646511F-225E-4699-8A7C-DD4188B6E46E}" destId="{7A777AF8-0DD3-4EEA-8203-A339D4CFFF48}" srcOrd="0" destOrd="0" parTransId="{9BABED11-7918-4F86-9BCB-C37E3CA7E84E}" sibTransId="{DCECB812-CBB3-4FBB-B1D7-E41EDF07FE8B}"/>
    <dgm:cxn modelId="{9D8EA181-3FD2-4B2D-A8F4-FBB5F0030DB1}" srcId="{2628D7FE-DC04-4655-979E-9F31AF279A67}" destId="{3646511F-225E-4699-8A7C-DD4188B6E46E}" srcOrd="0" destOrd="0" parTransId="{882DE83D-366D-4D2D-9F79-557EDD55B8B4}" sibTransId="{0CD5AB60-F28D-4763-889A-0B1136B95FDA}"/>
    <dgm:cxn modelId="{65CE048B-AA1F-4B45-A8CD-CAD7EFC7C9CB}" type="presOf" srcId="{10502886-44D4-43C6-9DFF-A68DBA9F6AFC}" destId="{D5F7BE26-A22C-4528-88CE-2EB15121BD91}" srcOrd="0" destOrd="0" presId="urn:microsoft.com/office/officeart/2005/8/layout/hierarchy4"/>
    <dgm:cxn modelId="{03E6648F-6703-4D8D-9045-A36E17328EBB}" srcId="{7A777AF8-0DD3-4EEA-8203-A339D4CFFF48}" destId="{EC58C9A5-A136-46CA-A99C-F8506D5FAA3A}" srcOrd="0" destOrd="0" parTransId="{5858F91A-3110-4F1D-9710-B5F413F604D4}" sibTransId="{0827CFF3-D96B-46A8-B512-9D0AAECDD3CE}"/>
    <dgm:cxn modelId="{E484F59A-7672-43DA-830D-5A879D885243}" type="presOf" srcId="{2628D7FE-DC04-4655-979E-9F31AF279A67}" destId="{3D74C558-2BB8-44B0-9D75-721066E51221}" srcOrd="0" destOrd="0" presId="urn:microsoft.com/office/officeart/2005/8/layout/hierarchy4"/>
    <dgm:cxn modelId="{43342DA0-BB75-43DB-8852-6102FE003EB1}" srcId="{10502886-44D4-43C6-9DFF-A68DBA9F6AFC}" destId="{640FC7A4-01B0-4F09-AFE6-DFCF47F85C97}" srcOrd="0" destOrd="0" parTransId="{1FA89D66-9081-4B32-AD05-EC1998410021}" sibTransId="{7406BD25-F065-44AA-9CEC-2385D9210E80}"/>
    <dgm:cxn modelId="{7B4377D6-9888-491C-9868-0820616A6443}" srcId="{CDB5C7F0-A522-4B1E-9275-8726593366D4}" destId="{2628D7FE-DC04-4655-979E-9F31AF279A67}" srcOrd="0" destOrd="0" parTransId="{4DD1EFA9-A62E-49FC-B325-2F58E7CDC260}" sibTransId="{C9D2DFCC-9549-4228-84F2-A4291DF97A90}"/>
    <dgm:cxn modelId="{393B0DF1-9404-4913-B9E5-10BED6812B35}" type="presOf" srcId="{640FC7A4-01B0-4F09-AFE6-DFCF47F85C97}" destId="{E42D1F4C-5EF6-4F5A-90BF-B11C425AB295}" srcOrd="0" destOrd="0" presId="urn:microsoft.com/office/officeart/2005/8/layout/hierarchy4"/>
    <dgm:cxn modelId="{5A402C54-F9D9-4F08-B629-2640964B4C29}" type="presParOf" srcId="{5307360B-8895-413A-889B-4B2318D6B0B6}" destId="{A948055D-B8FB-48E8-9E11-00CAC6E65EB5}" srcOrd="0" destOrd="0" presId="urn:microsoft.com/office/officeart/2005/8/layout/hierarchy4"/>
    <dgm:cxn modelId="{D7A247A1-6234-4595-ACA6-1DB29EDB1536}" type="presParOf" srcId="{A948055D-B8FB-48E8-9E11-00CAC6E65EB5}" destId="{3D74C558-2BB8-44B0-9D75-721066E51221}" srcOrd="0" destOrd="0" presId="urn:microsoft.com/office/officeart/2005/8/layout/hierarchy4"/>
    <dgm:cxn modelId="{1775105B-7189-4680-B270-CBD9D39A8EC9}" type="presParOf" srcId="{A948055D-B8FB-48E8-9E11-00CAC6E65EB5}" destId="{6ED56C90-7576-4B63-8E76-8DE3906618FE}" srcOrd="1" destOrd="0" presId="urn:microsoft.com/office/officeart/2005/8/layout/hierarchy4"/>
    <dgm:cxn modelId="{04AB12CA-A2BA-4796-B839-5D4D4F5DAD2B}" type="presParOf" srcId="{A948055D-B8FB-48E8-9E11-00CAC6E65EB5}" destId="{B27ED3EE-1049-408C-944A-0FD6595D9F92}" srcOrd="2" destOrd="0" presId="urn:microsoft.com/office/officeart/2005/8/layout/hierarchy4"/>
    <dgm:cxn modelId="{F2D59591-D2AF-4EC5-85BB-505336C2F41C}" type="presParOf" srcId="{B27ED3EE-1049-408C-944A-0FD6595D9F92}" destId="{40B9256E-1450-4160-875C-92914FCAAD55}" srcOrd="0" destOrd="0" presId="urn:microsoft.com/office/officeart/2005/8/layout/hierarchy4"/>
    <dgm:cxn modelId="{DC7BC02F-9500-4B9F-ACC9-211EEFC32170}" type="presParOf" srcId="{40B9256E-1450-4160-875C-92914FCAAD55}" destId="{F1498034-897E-4E41-9C81-497B8BDB65EF}" srcOrd="0" destOrd="0" presId="urn:microsoft.com/office/officeart/2005/8/layout/hierarchy4"/>
    <dgm:cxn modelId="{81121757-760B-430C-BCB2-0A30598DD857}" type="presParOf" srcId="{40B9256E-1450-4160-875C-92914FCAAD55}" destId="{5BDAB23E-699A-473E-A752-7A5677905E85}" srcOrd="1" destOrd="0" presId="urn:microsoft.com/office/officeart/2005/8/layout/hierarchy4"/>
    <dgm:cxn modelId="{AA20CC43-7E7A-49F3-995E-87FAFAAE3830}" type="presParOf" srcId="{40B9256E-1450-4160-875C-92914FCAAD55}" destId="{17AAB255-2D46-4F95-83BF-AA98A4F209C1}" srcOrd="2" destOrd="0" presId="urn:microsoft.com/office/officeart/2005/8/layout/hierarchy4"/>
    <dgm:cxn modelId="{D7C67A0C-B71A-4B66-86D7-9ADACB72B4DB}" type="presParOf" srcId="{17AAB255-2D46-4F95-83BF-AA98A4F209C1}" destId="{25F4BFDC-815F-409D-850B-F8582B7BC94A}" srcOrd="0" destOrd="0" presId="urn:microsoft.com/office/officeart/2005/8/layout/hierarchy4"/>
    <dgm:cxn modelId="{2133EE05-6FF0-4F11-8EFC-1FBECE7B0852}" type="presParOf" srcId="{25F4BFDC-815F-409D-850B-F8582B7BC94A}" destId="{66245CEA-CE4E-458B-89B1-E80F76991A9B}" srcOrd="0" destOrd="0" presId="urn:microsoft.com/office/officeart/2005/8/layout/hierarchy4"/>
    <dgm:cxn modelId="{D865C13D-D07C-41B5-9A9B-3469978B9811}" type="presParOf" srcId="{25F4BFDC-815F-409D-850B-F8582B7BC94A}" destId="{8D5EC7B6-5471-494A-86A3-22BAC1F64F01}" srcOrd="1" destOrd="0" presId="urn:microsoft.com/office/officeart/2005/8/layout/hierarchy4"/>
    <dgm:cxn modelId="{30B4537C-FA54-46EA-B631-B5786019DE44}" type="presParOf" srcId="{25F4BFDC-815F-409D-850B-F8582B7BC94A}" destId="{C209118D-3C97-4087-BC5A-DEEB293B9122}" srcOrd="2" destOrd="0" presId="urn:microsoft.com/office/officeart/2005/8/layout/hierarchy4"/>
    <dgm:cxn modelId="{8B2E8FF8-D989-4881-AFDA-A25BD75082C2}" type="presParOf" srcId="{C209118D-3C97-4087-BC5A-DEEB293B9122}" destId="{0FE5731A-FD85-4722-8FB0-AB191F730588}" srcOrd="0" destOrd="0" presId="urn:microsoft.com/office/officeart/2005/8/layout/hierarchy4"/>
    <dgm:cxn modelId="{8A74D5C4-8D76-461B-9851-4FC3811CAC6B}" type="presParOf" srcId="{0FE5731A-FD85-4722-8FB0-AB191F730588}" destId="{79EEB60C-2F60-473A-9B86-4E81F86DDE9B}" srcOrd="0" destOrd="0" presId="urn:microsoft.com/office/officeart/2005/8/layout/hierarchy4"/>
    <dgm:cxn modelId="{30A67ABD-96DF-4A8D-9D48-740B9F4071B0}" type="presParOf" srcId="{0FE5731A-FD85-4722-8FB0-AB191F730588}" destId="{7DD57237-B053-41EB-A794-4DF3AF058A54}" srcOrd="1" destOrd="0" presId="urn:microsoft.com/office/officeart/2005/8/layout/hierarchy4"/>
    <dgm:cxn modelId="{34FDFD03-6C72-400E-ACF7-8E9D5AE198C3}" type="presParOf" srcId="{0FE5731A-FD85-4722-8FB0-AB191F730588}" destId="{9D103CD2-7B48-44CB-84CF-54A0495ACF84}" srcOrd="2" destOrd="0" presId="urn:microsoft.com/office/officeart/2005/8/layout/hierarchy4"/>
    <dgm:cxn modelId="{E5409D2B-80FE-421B-9DC8-5D5A03137ADF}" type="presParOf" srcId="{9D103CD2-7B48-44CB-84CF-54A0495ACF84}" destId="{ACB735AE-8525-4B66-82CB-1A6C55AA4D46}" srcOrd="0" destOrd="0" presId="urn:microsoft.com/office/officeart/2005/8/layout/hierarchy4"/>
    <dgm:cxn modelId="{8A5ABA98-3CC8-4498-973A-05845E7D1F9B}" type="presParOf" srcId="{ACB735AE-8525-4B66-82CB-1A6C55AA4D46}" destId="{D5F7BE26-A22C-4528-88CE-2EB15121BD91}" srcOrd="0" destOrd="0" presId="urn:microsoft.com/office/officeart/2005/8/layout/hierarchy4"/>
    <dgm:cxn modelId="{E7FCD1B1-0695-4558-A6E9-3698D2F9A98C}" type="presParOf" srcId="{ACB735AE-8525-4B66-82CB-1A6C55AA4D46}" destId="{04F6BCD9-33D3-44E7-9728-5D0745DC1BC5}" srcOrd="1" destOrd="0" presId="urn:microsoft.com/office/officeart/2005/8/layout/hierarchy4"/>
    <dgm:cxn modelId="{B38AE951-4569-4EBC-BAA5-AB1C128765A6}" type="presParOf" srcId="{ACB735AE-8525-4B66-82CB-1A6C55AA4D46}" destId="{513358FB-FD89-41AD-963B-9330B81E1629}" srcOrd="2" destOrd="0" presId="urn:microsoft.com/office/officeart/2005/8/layout/hierarchy4"/>
    <dgm:cxn modelId="{BB8207E2-7A0A-40B3-BDAB-A28619CC3C33}" type="presParOf" srcId="{513358FB-FD89-41AD-963B-9330B81E1629}" destId="{113FB93B-08ED-46DC-87C5-69ADC5632270}" srcOrd="0" destOrd="0" presId="urn:microsoft.com/office/officeart/2005/8/layout/hierarchy4"/>
    <dgm:cxn modelId="{0E4FA8BD-B726-49E2-B292-1D9A4555050D}" type="presParOf" srcId="{113FB93B-08ED-46DC-87C5-69ADC5632270}" destId="{E42D1F4C-5EF6-4F5A-90BF-B11C425AB295}" srcOrd="0" destOrd="0" presId="urn:microsoft.com/office/officeart/2005/8/layout/hierarchy4"/>
    <dgm:cxn modelId="{C068EF6C-F4BC-4EDB-9FC4-FC4F59D532B1}" type="presParOf" srcId="{113FB93B-08ED-46DC-87C5-69ADC5632270}" destId="{9DFA1E95-C79D-4699-9A19-7426210CDB5C}" srcOrd="1" destOrd="0" presId="urn:microsoft.com/office/officeart/2005/8/layout/hierarchy4"/>
    <dgm:cxn modelId="{5DEA3765-F265-4629-91A4-E0DDF88B81B9}" type="presParOf" srcId="{513358FB-FD89-41AD-963B-9330B81E1629}" destId="{930A0C55-F25D-4041-A564-A93C663637B5}" srcOrd="1" destOrd="0" presId="urn:microsoft.com/office/officeart/2005/8/layout/hierarchy4"/>
    <dgm:cxn modelId="{E6698C9E-2FE4-45D9-9B78-6D456BBD7B26}" type="presParOf" srcId="{513358FB-FD89-41AD-963B-9330B81E1629}" destId="{6432B94A-455C-44EB-957B-B89D9FE6C405}" srcOrd="2" destOrd="0" presId="urn:microsoft.com/office/officeart/2005/8/layout/hierarchy4"/>
    <dgm:cxn modelId="{4AEBB12B-0501-4C19-B6AE-55535B0D0419}" type="presParOf" srcId="{6432B94A-455C-44EB-957B-B89D9FE6C405}" destId="{61FF1975-81EB-4104-B155-6D8D8CBA3E28}" srcOrd="0" destOrd="0" presId="urn:microsoft.com/office/officeart/2005/8/layout/hierarchy4"/>
    <dgm:cxn modelId="{AF87011F-7E0A-483B-88B0-6AB071FA798A}" type="presParOf" srcId="{6432B94A-455C-44EB-957B-B89D9FE6C405}" destId="{C91A80F6-73A2-42F1-B0BA-49290C526400}" srcOrd="1" destOrd="0" presId="urn:microsoft.com/office/officeart/2005/8/layout/hierarchy4"/>
    <dgm:cxn modelId="{361A0695-252E-4A1B-99EA-B36750FC89D0}" type="presParOf" srcId="{513358FB-FD89-41AD-963B-9330B81E1629}" destId="{CD4FF856-7781-401D-AD3A-2168BF139485}" srcOrd="3" destOrd="0" presId="urn:microsoft.com/office/officeart/2005/8/layout/hierarchy4"/>
    <dgm:cxn modelId="{E7FDC61C-8113-42F0-8B85-4DF8DDB4B348}" type="presParOf" srcId="{513358FB-FD89-41AD-963B-9330B81E1629}" destId="{3A8B312C-FD3F-4BDA-9F4B-3446A04F5FC4}" srcOrd="4" destOrd="0" presId="urn:microsoft.com/office/officeart/2005/8/layout/hierarchy4"/>
    <dgm:cxn modelId="{D22C7699-91EB-4C7B-A18F-1C50E1536E64}" type="presParOf" srcId="{3A8B312C-FD3F-4BDA-9F4B-3446A04F5FC4}" destId="{B7445255-3CA8-4FC8-81E2-EB7DBEA47836}" srcOrd="0" destOrd="0" presId="urn:microsoft.com/office/officeart/2005/8/layout/hierarchy4"/>
    <dgm:cxn modelId="{0C1D5E71-8BC6-47F8-A1A8-BC1CAF0F147D}" type="presParOf" srcId="{3A8B312C-FD3F-4BDA-9F4B-3446A04F5FC4}" destId="{2D798512-EEA6-4C6F-ADDC-6555B8961640}" srcOrd="1" destOrd="0" presId="urn:microsoft.com/office/officeart/2005/8/layout/hierarchy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CDB5C7F0-A522-4B1E-9275-8726593366D4}" type="doc">
      <dgm:prSet loTypeId="urn:microsoft.com/office/officeart/2005/8/layout/hierarchy4" loCatId="hierarchy" qsTypeId="urn:microsoft.com/office/officeart/2005/8/quickstyle/simple1" qsCatId="simple" csTypeId="urn:microsoft.com/office/officeart/2005/8/colors/accent1_2" csCatId="accent1" phldr="1"/>
      <dgm:spPr/>
      <dgm:t>
        <a:bodyPr/>
        <a:lstStyle/>
        <a:p>
          <a:endParaRPr lang="nl-NL"/>
        </a:p>
      </dgm:t>
    </dgm:pt>
    <dgm:pt modelId="{10502886-44D4-43C6-9DFF-A68DBA9F6AFC}">
      <dgm:prSet phldrT="[Tekst]" custT="1"/>
      <dgm:spPr>
        <a:solidFill>
          <a:srgbClr val="E63F7B">
            <a:lumMod val="60000"/>
            <a:lumOff val="40000"/>
          </a:srgbClr>
        </a:solidFill>
        <a:ln w="12700" cap="flat" cmpd="sng" algn="ctr">
          <a:solidFill>
            <a:prstClr val="white">
              <a:hueOff val="0"/>
              <a:satOff val="0"/>
              <a:lumOff val="0"/>
              <a:alphaOff val="0"/>
            </a:prstClr>
          </a:solidFill>
          <a:prstDash val="solid"/>
          <a:miter lim="800000"/>
        </a:ln>
        <a:effectLst/>
      </dgm:spPr>
      <dgm:t>
        <a:bodyPr spcFirstLastPara="0" vert="horz" wrap="square" lIns="102870" tIns="102870" rIns="102870" bIns="102870" numCol="1" spcCol="1270" anchor="ctr" anchorCtr="0"/>
        <a:lstStyle/>
        <a:p>
          <a:pPr marL="0" lvl="0" indent="0" algn="ctr" defTabSz="1200150">
            <a:lnSpc>
              <a:spcPct val="90000"/>
            </a:lnSpc>
            <a:spcBef>
              <a:spcPct val="0"/>
            </a:spcBef>
            <a:spcAft>
              <a:spcPct val="35000"/>
            </a:spcAft>
            <a:buNone/>
          </a:pPr>
          <a:r>
            <a:rPr lang="en-US" sz="2700" kern="1200" dirty="0">
              <a:solidFill>
                <a:prstClr val="white"/>
              </a:solidFill>
              <a:latin typeface="Calibri"/>
              <a:ea typeface="+mn-ea"/>
              <a:cs typeface="+mn-cs"/>
            </a:rPr>
            <a:t>Application</a:t>
          </a:r>
          <a:endParaRPr lang="nl-NL" sz="2700" kern="1200" dirty="0">
            <a:solidFill>
              <a:prstClr val="white"/>
            </a:solidFill>
            <a:latin typeface="Calibri"/>
            <a:ea typeface="+mn-ea"/>
            <a:cs typeface="+mn-cs"/>
          </a:endParaRPr>
        </a:p>
      </dgm:t>
    </dgm:pt>
    <dgm:pt modelId="{8C1DD2F3-B1E8-4095-9303-051F898D73D3}" type="parTrans" cxnId="{917B4229-F973-47B3-A56D-4EABEB5A0EAB}">
      <dgm:prSet/>
      <dgm:spPr/>
      <dgm:t>
        <a:bodyPr/>
        <a:lstStyle/>
        <a:p>
          <a:endParaRPr lang="nl-NL"/>
        </a:p>
      </dgm:t>
    </dgm:pt>
    <dgm:pt modelId="{AAEE430B-9B5C-4748-8E2D-2F9A35476795}" type="sibTrans" cxnId="{917B4229-F973-47B3-A56D-4EABEB5A0EAB}">
      <dgm:prSet/>
      <dgm:spPr/>
      <dgm:t>
        <a:bodyPr/>
        <a:lstStyle/>
        <a:p>
          <a:endParaRPr lang="nl-NL"/>
        </a:p>
      </dgm:t>
    </dgm:pt>
    <dgm:pt modelId="{50888488-AB86-4EDC-968D-FE7B622AF2EB}">
      <dgm:prSet phldrT="[Tekst]" custT="1"/>
      <dgm:spPr>
        <a:solidFill>
          <a:schemeClr val="accent2">
            <a:lumMod val="75000"/>
          </a:schemeClr>
        </a:solidFill>
        <a:ln w="12700" cap="flat" cmpd="sng" algn="ctr">
          <a:solidFill>
            <a:prstClr val="white">
              <a:hueOff val="0"/>
              <a:satOff val="0"/>
              <a:lumOff val="0"/>
              <a:alphaOff val="0"/>
            </a:prstClr>
          </a:solidFill>
          <a:prstDash val="solid"/>
          <a:miter lim="800000"/>
        </a:ln>
        <a:effectLst/>
      </dgm:spPr>
      <dgm:t>
        <a:bodyPr spcFirstLastPara="0" vert="horz" wrap="square" lIns="114300" tIns="114300" rIns="114300" bIns="114300" numCol="1" spcCol="1270" anchor="ctr" anchorCtr="0"/>
        <a:lstStyle/>
        <a:p>
          <a:pPr marL="0" lvl="0" indent="0" algn="ctr" defTabSz="1333500">
            <a:lnSpc>
              <a:spcPct val="90000"/>
            </a:lnSpc>
            <a:spcBef>
              <a:spcPct val="0"/>
            </a:spcBef>
            <a:spcAft>
              <a:spcPct val="35000"/>
            </a:spcAft>
            <a:buNone/>
          </a:pPr>
          <a:r>
            <a:rPr lang="nl-NL" sz="3400" kern="1200" dirty="0">
              <a:solidFill>
                <a:prstClr val="white"/>
              </a:solidFill>
              <a:latin typeface="Calibri"/>
              <a:ea typeface="+mn-ea"/>
              <a:cs typeface="+mn-cs"/>
            </a:rPr>
            <a:t>Runtime</a:t>
          </a:r>
        </a:p>
      </dgm:t>
    </dgm:pt>
    <dgm:pt modelId="{CA00F51C-C86E-43FE-84EE-E15F09ACCF9E}" type="parTrans" cxnId="{85FF8F60-A187-453A-8214-52A40FEBB371}">
      <dgm:prSet/>
      <dgm:spPr/>
      <dgm:t>
        <a:bodyPr/>
        <a:lstStyle/>
        <a:p>
          <a:endParaRPr lang="nl-NL"/>
        </a:p>
      </dgm:t>
    </dgm:pt>
    <dgm:pt modelId="{C8F08427-3C20-43A1-9592-9C2D12B89040}" type="sibTrans" cxnId="{85FF8F60-A187-453A-8214-52A40FEBB371}">
      <dgm:prSet/>
      <dgm:spPr/>
      <dgm:t>
        <a:bodyPr/>
        <a:lstStyle/>
        <a:p>
          <a:endParaRPr lang="nl-NL"/>
        </a:p>
      </dgm:t>
    </dgm:pt>
    <dgm:pt modelId="{16505D93-0117-4A92-9687-F77B84C20B64}">
      <dgm:prSet phldrT="[Tekst]" custT="1"/>
      <dgm:spPr>
        <a:solidFill>
          <a:srgbClr val="004B70"/>
        </a:solidFill>
        <a:ln w="12700" cap="flat" cmpd="sng" algn="ctr">
          <a:solidFill>
            <a:prstClr val="white">
              <a:hueOff val="0"/>
              <a:satOff val="0"/>
              <a:lumOff val="0"/>
              <a:alphaOff val="0"/>
            </a:prstClr>
          </a:solidFill>
          <a:prstDash val="solid"/>
          <a:miter lim="800000"/>
        </a:ln>
        <a:effectLst/>
      </dgm:spPr>
      <dgm:t>
        <a:bodyPr spcFirstLastPara="0" vert="horz" wrap="square" lIns="114300" tIns="114300" rIns="114300" bIns="114300" numCol="1" spcCol="1270" anchor="ctr" anchorCtr="0"/>
        <a:lstStyle/>
        <a:p>
          <a:pPr marL="0" lvl="0" indent="0" algn="ctr" defTabSz="1333500">
            <a:lnSpc>
              <a:spcPct val="90000"/>
            </a:lnSpc>
            <a:spcBef>
              <a:spcPct val="0"/>
            </a:spcBef>
            <a:spcAft>
              <a:spcPct val="35000"/>
            </a:spcAft>
            <a:buNone/>
          </a:pPr>
          <a:r>
            <a:rPr lang="nl-NL" sz="3400" kern="1200" dirty="0">
              <a:solidFill>
                <a:prstClr val="white"/>
              </a:solidFill>
              <a:latin typeface="Calibri"/>
              <a:ea typeface="+mn-ea"/>
              <a:cs typeface="+mn-cs"/>
            </a:rPr>
            <a:t>Base OS Image</a:t>
          </a:r>
        </a:p>
      </dgm:t>
    </dgm:pt>
    <dgm:pt modelId="{9407046C-5171-45E6-9BD7-BE136594DC17}" type="parTrans" cxnId="{C91E98D0-E7F0-4DCA-9A2B-48D0EEF716B9}">
      <dgm:prSet/>
      <dgm:spPr/>
      <dgm:t>
        <a:bodyPr/>
        <a:lstStyle/>
        <a:p>
          <a:endParaRPr lang="nl-NL"/>
        </a:p>
      </dgm:t>
    </dgm:pt>
    <dgm:pt modelId="{8457D741-F1F9-4610-A9E9-410C5F17535F}" type="sibTrans" cxnId="{C91E98D0-E7F0-4DCA-9A2B-48D0EEF716B9}">
      <dgm:prSet/>
      <dgm:spPr/>
      <dgm:t>
        <a:bodyPr/>
        <a:lstStyle/>
        <a:p>
          <a:endParaRPr lang="nl-NL"/>
        </a:p>
      </dgm:t>
    </dgm:pt>
    <dgm:pt modelId="{C41E49E2-775E-4478-8936-8C0C0EBE3D3E}" type="pres">
      <dgm:prSet presAssocID="{CDB5C7F0-A522-4B1E-9275-8726593366D4}" presName="Name0" presStyleCnt="0">
        <dgm:presLayoutVars>
          <dgm:chPref val="1"/>
          <dgm:dir/>
          <dgm:animOne val="branch"/>
          <dgm:animLvl val="lvl"/>
          <dgm:resizeHandles/>
        </dgm:presLayoutVars>
      </dgm:prSet>
      <dgm:spPr/>
    </dgm:pt>
    <dgm:pt modelId="{1213C288-2512-4F2E-8DAA-52DBD199C9C8}" type="pres">
      <dgm:prSet presAssocID="{10502886-44D4-43C6-9DFF-A68DBA9F6AFC}" presName="vertOne" presStyleCnt="0"/>
      <dgm:spPr/>
    </dgm:pt>
    <dgm:pt modelId="{C5B1299A-D354-4132-B41D-1D067FB465F6}" type="pres">
      <dgm:prSet presAssocID="{10502886-44D4-43C6-9DFF-A68DBA9F6AFC}" presName="txOne" presStyleLbl="node0" presStyleIdx="0" presStyleCnt="1" custLinFactX="4672" custLinFactNeighborX="100000" custLinFactNeighborY="-188">
        <dgm:presLayoutVars>
          <dgm:chPref val="3"/>
        </dgm:presLayoutVars>
      </dgm:prSet>
      <dgm:spPr>
        <a:xfrm>
          <a:off x="2051" y="422"/>
          <a:ext cx="2098324" cy="727742"/>
        </a:xfrm>
        <a:prstGeom prst="roundRect">
          <a:avLst>
            <a:gd name="adj" fmla="val 10000"/>
          </a:avLst>
        </a:prstGeom>
      </dgm:spPr>
    </dgm:pt>
    <dgm:pt modelId="{A3C6FAB6-FAAF-49F3-B5DD-6B3D2E4A21CF}" type="pres">
      <dgm:prSet presAssocID="{10502886-44D4-43C6-9DFF-A68DBA9F6AFC}" presName="parTransOne" presStyleCnt="0"/>
      <dgm:spPr/>
    </dgm:pt>
    <dgm:pt modelId="{014B3E66-2167-4AA4-94FD-2559A0BCE138}" type="pres">
      <dgm:prSet presAssocID="{10502886-44D4-43C6-9DFF-A68DBA9F6AFC}" presName="horzOne" presStyleCnt="0"/>
      <dgm:spPr/>
    </dgm:pt>
    <dgm:pt modelId="{D4B24AAA-4345-41B2-95D7-C12AA684C1D1}" type="pres">
      <dgm:prSet presAssocID="{50888488-AB86-4EDC-968D-FE7B622AF2EB}" presName="vertTwo" presStyleCnt="0"/>
      <dgm:spPr/>
    </dgm:pt>
    <dgm:pt modelId="{B0AF6180-52D9-4BCD-B3B8-7B747706404D}" type="pres">
      <dgm:prSet presAssocID="{50888488-AB86-4EDC-968D-FE7B622AF2EB}" presName="txTwo" presStyleLbl="node2" presStyleIdx="0" presStyleCnt="1" custScaleY="90916">
        <dgm:presLayoutVars>
          <dgm:chPref val="3"/>
        </dgm:presLayoutVars>
      </dgm:prSet>
      <dgm:spPr>
        <a:xfrm>
          <a:off x="1025" y="784842"/>
          <a:ext cx="2098324" cy="727742"/>
        </a:xfrm>
        <a:prstGeom prst="roundRect">
          <a:avLst>
            <a:gd name="adj" fmla="val 10000"/>
          </a:avLst>
        </a:prstGeom>
      </dgm:spPr>
    </dgm:pt>
    <dgm:pt modelId="{19FF449B-4F73-499F-80B4-487688606AF9}" type="pres">
      <dgm:prSet presAssocID="{50888488-AB86-4EDC-968D-FE7B622AF2EB}" presName="parTransTwo" presStyleCnt="0"/>
      <dgm:spPr/>
    </dgm:pt>
    <dgm:pt modelId="{8F1AC66E-8C72-4A17-B82D-B43E229D8B1B}" type="pres">
      <dgm:prSet presAssocID="{50888488-AB86-4EDC-968D-FE7B622AF2EB}" presName="horzTwo" presStyleCnt="0"/>
      <dgm:spPr/>
    </dgm:pt>
    <dgm:pt modelId="{7B33C8E3-FC9B-448D-9A26-B57471D0A7DA}" type="pres">
      <dgm:prSet presAssocID="{16505D93-0117-4A92-9687-F77B84C20B64}" presName="vertThree" presStyleCnt="0"/>
      <dgm:spPr/>
    </dgm:pt>
    <dgm:pt modelId="{3B249ABA-5073-4CD3-8E8D-84E330A208C8}" type="pres">
      <dgm:prSet presAssocID="{16505D93-0117-4A92-9687-F77B84C20B64}" presName="txThree" presStyleLbl="node3" presStyleIdx="0" presStyleCnt="1">
        <dgm:presLayoutVars>
          <dgm:chPref val="3"/>
        </dgm:presLayoutVars>
      </dgm:prSet>
      <dgm:spPr/>
    </dgm:pt>
    <dgm:pt modelId="{7D1CD3C4-B037-4186-ADD7-7C2BD5F083A2}" type="pres">
      <dgm:prSet presAssocID="{16505D93-0117-4A92-9687-F77B84C20B64}" presName="horzThree" presStyleCnt="0"/>
      <dgm:spPr/>
    </dgm:pt>
  </dgm:ptLst>
  <dgm:cxnLst>
    <dgm:cxn modelId="{3BD21D18-AEC9-4E78-A534-8697F536159C}" type="presOf" srcId="{CDB5C7F0-A522-4B1E-9275-8726593366D4}" destId="{C41E49E2-775E-4478-8936-8C0C0EBE3D3E}" srcOrd="0" destOrd="0" presId="urn:microsoft.com/office/officeart/2005/8/layout/hierarchy4"/>
    <dgm:cxn modelId="{FE51DA24-CCEA-41F8-A7B3-E3B64CF4B28C}" type="presOf" srcId="{16505D93-0117-4A92-9687-F77B84C20B64}" destId="{3B249ABA-5073-4CD3-8E8D-84E330A208C8}" srcOrd="0" destOrd="0" presId="urn:microsoft.com/office/officeart/2005/8/layout/hierarchy4"/>
    <dgm:cxn modelId="{917B4229-F973-47B3-A56D-4EABEB5A0EAB}" srcId="{CDB5C7F0-A522-4B1E-9275-8726593366D4}" destId="{10502886-44D4-43C6-9DFF-A68DBA9F6AFC}" srcOrd="0" destOrd="0" parTransId="{8C1DD2F3-B1E8-4095-9303-051F898D73D3}" sibTransId="{AAEE430B-9B5C-4748-8E2D-2F9A35476795}"/>
    <dgm:cxn modelId="{85FF8F60-A187-453A-8214-52A40FEBB371}" srcId="{10502886-44D4-43C6-9DFF-A68DBA9F6AFC}" destId="{50888488-AB86-4EDC-968D-FE7B622AF2EB}" srcOrd="0" destOrd="0" parTransId="{CA00F51C-C86E-43FE-84EE-E15F09ACCF9E}" sibTransId="{C8F08427-3C20-43A1-9592-9C2D12B89040}"/>
    <dgm:cxn modelId="{7F91EA71-9B9E-48D0-B51A-C7CB16AA6EE2}" type="presOf" srcId="{10502886-44D4-43C6-9DFF-A68DBA9F6AFC}" destId="{C5B1299A-D354-4132-B41D-1D067FB465F6}" srcOrd="0" destOrd="0" presId="urn:microsoft.com/office/officeart/2005/8/layout/hierarchy4"/>
    <dgm:cxn modelId="{64F8A19C-E59F-4B90-90C5-64562982F398}" type="presOf" srcId="{50888488-AB86-4EDC-968D-FE7B622AF2EB}" destId="{B0AF6180-52D9-4BCD-B3B8-7B747706404D}" srcOrd="0" destOrd="0" presId="urn:microsoft.com/office/officeart/2005/8/layout/hierarchy4"/>
    <dgm:cxn modelId="{C91E98D0-E7F0-4DCA-9A2B-48D0EEF716B9}" srcId="{50888488-AB86-4EDC-968D-FE7B622AF2EB}" destId="{16505D93-0117-4A92-9687-F77B84C20B64}" srcOrd="0" destOrd="0" parTransId="{9407046C-5171-45E6-9BD7-BE136594DC17}" sibTransId="{8457D741-F1F9-4610-A9E9-410C5F17535F}"/>
    <dgm:cxn modelId="{11C8A340-7D4D-4418-BAE0-9432AD01D3AF}" type="presParOf" srcId="{C41E49E2-775E-4478-8936-8C0C0EBE3D3E}" destId="{1213C288-2512-4F2E-8DAA-52DBD199C9C8}" srcOrd="0" destOrd="0" presId="urn:microsoft.com/office/officeart/2005/8/layout/hierarchy4"/>
    <dgm:cxn modelId="{17817012-B5E7-4790-A1D0-FE21B6F52059}" type="presParOf" srcId="{1213C288-2512-4F2E-8DAA-52DBD199C9C8}" destId="{C5B1299A-D354-4132-B41D-1D067FB465F6}" srcOrd="0" destOrd="0" presId="urn:microsoft.com/office/officeart/2005/8/layout/hierarchy4"/>
    <dgm:cxn modelId="{6E938496-F275-4839-B6B2-0464179B8263}" type="presParOf" srcId="{1213C288-2512-4F2E-8DAA-52DBD199C9C8}" destId="{A3C6FAB6-FAAF-49F3-B5DD-6B3D2E4A21CF}" srcOrd="1" destOrd="0" presId="urn:microsoft.com/office/officeart/2005/8/layout/hierarchy4"/>
    <dgm:cxn modelId="{5A9B9DEF-1C62-4B0C-8D75-B9435D7A515E}" type="presParOf" srcId="{1213C288-2512-4F2E-8DAA-52DBD199C9C8}" destId="{014B3E66-2167-4AA4-94FD-2559A0BCE138}" srcOrd="2" destOrd="0" presId="urn:microsoft.com/office/officeart/2005/8/layout/hierarchy4"/>
    <dgm:cxn modelId="{2B33BD0A-1CC4-4CB1-868A-B09E70F2DD77}" type="presParOf" srcId="{014B3E66-2167-4AA4-94FD-2559A0BCE138}" destId="{D4B24AAA-4345-41B2-95D7-C12AA684C1D1}" srcOrd="0" destOrd="0" presId="urn:microsoft.com/office/officeart/2005/8/layout/hierarchy4"/>
    <dgm:cxn modelId="{550A496B-8FE0-4581-9129-593ED4D15A8B}" type="presParOf" srcId="{D4B24AAA-4345-41B2-95D7-C12AA684C1D1}" destId="{B0AF6180-52D9-4BCD-B3B8-7B747706404D}" srcOrd="0" destOrd="0" presId="urn:microsoft.com/office/officeart/2005/8/layout/hierarchy4"/>
    <dgm:cxn modelId="{22B48A23-62EA-4A41-BC97-72C57F61E5C1}" type="presParOf" srcId="{D4B24AAA-4345-41B2-95D7-C12AA684C1D1}" destId="{19FF449B-4F73-499F-80B4-487688606AF9}" srcOrd="1" destOrd="0" presId="urn:microsoft.com/office/officeart/2005/8/layout/hierarchy4"/>
    <dgm:cxn modelId="{2FCC65A0-D2DE-4216-A0C8-CCBD8F291353}" type="presParOf" srcId="{D4B24AAA-4345-41B2-95D7-C12AA684C1D1}" destId="{8F1AC66E-8C72-4A17-B82D-B43E229D8B1B}" srcOrd="2" destOrd="0" presId="urn:microsoft.com/office/officeart/2005/8/layout/hierarchy4"/>
    <dgm:cxn modelId="{323D078B-02D6-46A8-9C88-791D18467DAC}" type="presParOf" srcId="{8F1AC66E-8C72-4A17-B82D-B43E229D8B1B}" destId="{7B33C8E3-FC9B-448D-9A26-B57471D0A7DA}" srcOrd="0" destOrd="0" presId="urn:microsoft.com/office/officeart/2005/8/layout/hierarchy4"/>
    <dgm:cxn modelId="{21B9D53F-04EA-419A-BD38-8EEB5D97719E}" type="presParOf" srcId="{7B33C8E3-FC9B-448D-9A26-B57471D0A7DA}" destId="{3B249ABA-5073-4CD3-8E8D-84E330A208C8}" srcOrd="0" destOrd="0" presId="urn:microsoft.com/office/officeart/2005/8/layout/hierarchy4"/>
    <dgm:cxn modelId="{E9BD7FE6-21E2-40CB-8663-3C3430378A50}" type="presParOf" srcId="{7B33C8E3-FC9B-448D-9A26-B57471D0A7DA}" destId="{7D1CD3C4-B037-4186-ADD7-7C2BD5F083A2}" srcOrd="1" destOrd="0" presId="urn:microsoft.com/office/officeart/2005/8/layout/hierarchy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CDB5C7F0-A522-4B1E-9275-8726593366D4}" type="doc">
      <dgm:prSet loTypeId="urn:microsoft.com/office/officeart/2005/8/layout/hierarchy4" loCatId="hierarchy" qsTypeId="urn:microsoft.com/office/officeart/2005/8/quickstyle/simple1" qsCatId="simple" csTypeId="urn:microsoft.com/office/officeart/2005/8/colors/accent1_2" csCatId="accent1" phldr="1"/>
      <dgm:spPr/>
      <dgm:t>
        <a:bodyPr/>
        <a:lstStyle/>
        <a:p>
          <a:endParaRPr lang="nl-NL"/>
        </a:p>
      </dgm:t>
    </dgm:pt>
    <dgm:pt modelId="{10502886-44D4-43C6-9DFF-A68DBA9F6AFC}">
      <dgm:prSet phldrT="[Tekst]" custT="1"/>
      <dgm:spPr>
        <a:solidFill>
          <a:srgbClr val="E63F7B">
            <a:lumMod val="60000"/>
            <a:lumOff val="40000"/>
          </a:srgbClr>
        </a:solidFill>
        <a:ln w="12700" cap="flat" cmpd="sng" algn="ctr">
          <a:solidFill>
            <a:prstClr val="white">
              <a:hueOff val="0"/>
              <a:satOff val="0"/>
              <a:lumOff val="0"/>
              <a:alphaOff val="0"/>
            </a:prstClr>
          </a:solidFill>
          <a:prstDash val="solid"/>
          <a:miter lim="800000"/>
        </a:ln>
        <a:effectLst/>
      </dgm:spPr>
      <dgm:t>
        <a:bodyPr spcFirstLastPara="0" vert="horz" wrap="square" lIns="102870" tIns="102870" rIns="102870" bIns="102870" numCol="1" spcCol="1270" anchor="ctr" anchorCtr="0"/>
        <a:lstStyle/>
        <a:p>
          <a:pPr marL="0" lvl="0" indent="0" algn="ctr" defTabSz="1200150">
            <a:lnSpc>
              <a:spcPct val="90000"/>
            </a:lnSpc>
            <a:spcBef>
              <a:spcPct val="0"/>
            </a:spcBef>
            <a:spcAft>
              <a:spcPct val="35000"/>
            </a:spcAft>
            <a:buNone/>
          </a:pPr>
          <a:r>
            <a:rPr lang="en-US" sz="2700" kern="1200" dirty="0">
              <a:solidFill>
                <a:prstClr val="white"/>
              </a:solidFill>
              <a:latin typeface="Calibri"/>
              <a:ea typeface="+mn-ea"/>
              <a:cs typeface="+mn-cs"/>
            </a:rPr>
            <a:t>Application</a:t>
          </a:r>
          <a:endParaRPr lang="nl-NL" sz="2700" kern="1200" dirty="0">
            <a:solidFill>
              <a:prstClr val="white"/>
            </a:solidFill>
            <a:latin typeface="Calibri"/>
            <a:ea typeface="+mn-ea"/>
            <a:cs typeface="+mn-cs"/>
          </a:endParaRPr>
        </a:p>
      </dgm:t>
    </dgm:pt>
    <dgm:pt modelId="{8C1DD2F3-B1E8-4095-9303-051F898D73D3}" type="parTrans" cxnId="{917B4229-F973-47B3-A56D-4EABEB5A0EAB}">
      <dgm:prSet/>
      <dgm:spPr/>
      <dgm:t>
        <a:bodyPr/>
        <a:lstStyle/>
        <a:p>
          <a:endParaRPr lang="nl-NL"/>
        </a:p>
      </dgm:t>
    </dgm:pt>
    <dgm:pt modelId="{AAEE430B-9B5C-4748-8E2D-2F9A35476795}" type="sibTrans" cxnId="{917B4229-F973-47B3-A56D-4EABEB5A0EAB}">
      <dgm:prSet/>
      <dgm:spPr/>
      <dgm:t>
        <a:bodyPr/>
        <a:lstStyle/>
        <a:p>
          <a:endParaRPr lang="nl-NL"/>
        </a:p>
      </dgm:t>
    </dgm:pt>
    <dgm:pt modelId="{640FC7A4-01B0-4F09-AFE6-DFCF47F85C97}">
      <dgm:prSet phldrT="[Tekst]" custT="1"/>
      <dgm:spPr>
        <a:solidFill>
          <a:srgbClr val="92D050"/>
        </a:solidFill>
        <a:ln w="12700" cap="flat" cmpd="sng" algn="ctr">
          <a:solidFill>
            <a:prstClr val="white">
              <a:hueOff val="0"/>
              <a:satOff val="0"/>
              <a:lumOff val="0"/>
              <a:alphaOff val="0"/>
            </a:prstClr>
          </a:solidFill>
          <a:prstDash val="solid"/>
          <a:miter lim="800000"/>
        </a:ln>
        <a:effectLst/>
      </dgm:spPr>
      <dgm:t>
        <a:bodyPr spcFirstLastPara="0" vert="horz" wrap="square" lIns="110490" tIns="110490" rIns="110490" bIns="110490" numCol="1" spcCol="1270" anchor="ctr" anchorCtr="0"/>
        <a:lstStyle/>
        <a:p>
          <a:pPr marL="0" lvl="0" indent="0" algn="ctr" defTabSz="1289050">
            <a:lnSpc>
              <a:spcPct val="90000"/>
            </a:lnSpc>
            <a:spcBef>
              <a:spcPct val="0"/>
            </a:spcBef>
            <a:spcAft>
              <a:spcPct val="35000"/>
            </a:spcAft>
            <a:buNone/>
          </a:pPr>
          <a:r>
            <a:rPr lang="en-US" sz="2900" kern="1200" dirty="0">
              <a:solidFill>
                <a:prstClr val="white"/>
              </a:solidFill>
              <a:latin typeface="Calibri"/>
              <a:ea typeface="+mn-ea"/>
              <a:cs typeface="+mn-cs"/>
            </a:rPr>
            <a:t>Guest OS</a:t>
          </a:r>
          <a:endParaRPr lang="nl-NL" sz="2900" kern="1200" dirty="0">
            <a:solidFill>
              <a:prstClr val="white"/>
            </a:solidFill>
            <a:latin typeface="Calibri"/>
            <a:ea typeface="+mn-ea"/>
            <a:cs typeface="+mn-cs"/>
          </a:endParaRPr>
        </a:p>
      </dgm:t>
    </dgm:pt>
    <dgm:pt modelId="{1FA89D66-9081-4B32-AD05-EC1998410021}" type="parTrans" cxnId="{43342DA0-BB75-43DB-8852-6102FE003EB1}">
      <dgm:prSet/>
      <dgm:spPr/>
      <dgm:t>
        <a:bodyPr/>
        <a:lstStyle/>
        <a:p>
          <a:endParaRPr lang="nl-NL"/>
        </a:p>
      </dgm:t>
    </dgm:pt>
    <dgm:pt modelId="{7406BD25-F065-44AA-9CEC-2385D9210E80}" type="sibTrans" cxnId="{43342DA0-BB75-43DB-8852-6102FE003EB1}">
      <dgm:prSet/>
      <dgm:spPr/>
      <dgm:t>
        <a:bodyPr/>
        <a:lstStyle/>
        <a:p>
          <a:endParaRPr lang="nl-NL"/>
        </a:p>
      </dgm:t>
    </dgm:pt>
    <dgm:pt modelId="{50888488-AB86-4EDC-968D-FE7B622AF2EB}">
      <dgm:prSet phldrT="[Tekst]" custT="1"/>
      <dgm:spPr>
        <a:solidFill>
          <a:srgbClr val="E63F7B">
            <a:lumMod val="75000"/>
          </a:srgbClr>
        </a:solidFill>
        <a:ln w="12700" cap="flat" cmpd="sng" algn="ctr">
          <a:solidFill>
            <a:prstClr val="white">
              <a:hueOff val="0"/>
              <a:satOff val="0"/>
              <a:lumOff val="0"/>
              <a:alphaOff val="0"/>
            </a:prstClr>
          </a:solidFill>
          <a:prstDash val="solid"/>
          <a:miter lim="800000"/>
        </a:ln>
        <a:effectLst/>
      </dgm:spPr>
      <dgm:t>
        <a:bodyPr spcFirstLastPara="0" vert="horz" wrap="square" lIns="102870" tIns="102870" rIns="102870" bIns="102870" numCol="1" spcCol="1270" anchor="ctr" anchorCtr="0"/>
        <a:lstStyle/>
        <a:p>
          <a:pPr marL="0" lvl="0" indent="0" algn="ctr" defTabSz="1511300">
            <a:lnSpc>
              <a:spcPct val="90000"/>
            </a:lnSpc>
            <a:spcBef>
              <a:spcPct val="0"/>
            </a:spcBef>
            <a:spcAft>
              <a:spcPct val="35000"/>
            </a:spcAft>
            <a:buNone/>
          </a:pPr>
          <a:r>
            <a:rPr lang="en-US" sz="3400" kern="1200" dirty="0">
              <a:solidFill>
                <a:prstClr val="white"/>
              </a:solidFill>
              <a:latin typeface="Calibri"/>
              <a:ea typeface="+mn-ea"/>
              <a:cs typeface="+mn-cs"/>
            </a:rPr>
            <a:t>Runtime</a:t>
          </a:r>
          <a:endParaRPr lang="nl-NL" sz="3400" kern="1200" dirty="0">
            <a:solidFill>
              <a:prstClr val="white"/>
            </a:solidFill>
            <a:latin typeface="Calibri"/>
            <a:ea typeface="+mn-ea"/>
            <a:cs typeface="+mn-cs"/>
          </a:endParaRPr>
        </a:p>
      </dgm:t>
    </dgm:pt>
    <dgm:pt modelId="{CA00F51C-C86E-43FE-84EE-E15F09ACCF9E}" type="parTrans" cxnId="{85FF8F60-A187-453A-8214-52A40FEBB371}">
      <dgm:prSet/>
      <dgm:spPr/>
      <dgm:t>
        <a:bodyPr/>
        <a:lstStyle/>
        <a:p>
          <a:endParaRPr lang="nl-NL"/>
        </a:p>
      </dgm:t>
    </dgm:pt>
    <dgm:pt modelId="{C8F08427-3C20-43A1-9592-9C2D12B89040}" type="sibTrans" cxnId="{85FF8F60-A187-453A-8214-52A40FEBB371}">
      <dgm:prSet/>
      <dgm:spPr/>
      <dgm:t>
        <a:bodyPr/>
        <a:lstStyle/>
        <a:p>
          <a:endParaRPr lang="nl-NL"/>
        </a:p>
      </dgm:t>
    </dgm:pt>
    <dgm:pt modelId="{C41E49E2-775E-4478-8936-8C0C0EBE3D3E}" type="pres">
      <dgm:prSet presAssocID="{CDB5C7F0-A522-4B1E-9275-8726593366D4}" presName="Name0" presStyleCnt="0">
        <dgm:presLayoutVars>
          <dgm:chPref val="1"/>
          <dgm:dir/>
          <dgm:animOne val="branch"/>
          <dgm:animLvl val="lvl"/>
          <dgm:resizeHandles/>
        </dgm:presLayoutVars>
      </dgm:prSet>
      <dgm:spPr/>
    </dgm:pt>
    <dgm:pt modelId="{1213C288-2512-4F2E-8DAA-52DBD199C9C8}" type="pres">
      <dgm:prSet presAssocID="{10502886-44D4-43C6-9DFF-A68DBA9F6AFC}" presName="vertOne" presStyleCnt="0"/>
      <dgm:spPr/>
    </dgm:pt>
    <dgm:pt modelId="{C5B1299A-D354-4132-B41D-1D067FB465F6}" type="pres">
      <dgm:prSet presAssocID="{10502886-44D4-43C6-9DFF-A68DBA9F6AFC}" presName="txOne" presStyleLbl="node0" presStyleIdx="0" presStyleCnt="1" custLinFactNeighborX="53547" custLinFactNeighborY="17067">
        <dgm:presLayoutVars>
          <dgm:chPref val="3"/>
        </dgm:presLayoutVars>
      </dgm:prSet>
      <dgm:spPr>
        <a:xfrm>
          <a:off x="2051" y="523"/>
          <a:ext cx="2098324" cy="627629"/>
        </a:xfrm>
        <a:prstGeom prst="roundRect">
          <a:avLst>
            <a:gd name="adj" fmla="val 10000"/>
          </a:avLst>
        </a:prstGeom>
      </dgm:spPr>
    </dgm:pt>
    <dgm:pt modelId="{A3C6FAB6-FAAF-49F3-B5DD-6B3D2E4A21CF}" type="pres">
      <dgm:prSet presAssocID="{10502886-44D4-43C6-9DFF-A68DBA9F6AFC}" presName="parTransOne" presStyleCnt="0"/>
      <dgm:spPr/>
    </dgm:pt>
    <dgm:pt modelId="{014B3E66-2167-4AA4-94FD-2559A0BCE138}" type="pres">
      <dgm:prSet presAssocID="{10502886-44D4-43C6-9DFF-A68DBA9F6AFC}" presName="horzOne" presStyleCnt="0"/>
      <dgm:spPr/>
    </dgm:pt>
    <dgm:pt modelId="{D4B24AAA-4345-41B2-95D7-C12AA684C1D1}" type="pres">
      <dgm:prSet presAssocID="{50888488-AB86-4EDC-968D-FE7B622AF2EB}" presName="vertTwo" presStyleCnt="0"/>
      <dgm:spPr/>
    </dgm:pt>
    <dgm:pt modelId="{B0AF6180-52D9-4BCD-B3B8-7B747706404D}" type="pres">
      <dgm:prSet presAssocID="{50888488-AB86-4EDC-968D-FE7B622AF2EB}" presName="txTwo" presStyleLbl="node2" presStyleIdx="0" presStyleCnt="1">
        <dgm:presLayoutVars>
          <dgm:chPref val="3"/>
        </dgm:presLayoutVars>
      </dgm:prSet>
      <dgm:spPr>
        <a:xfrm>
          <a:off x="1025" y="665899"/>
          <a:ext cx="2098324" cy="627629"/>
        </a:xfrm>
        <a:prstGeom prst="roundRect">
          <a:avLst>
            <a:gd name="adj" fmla="val 10000"/>
          </a:avLst>
        </a:prstGeom>
      </dgm:spPr>
    </dgm:pt>
    <dgm:pt modelId="{53700672-6CC7-4869-B131-14EE399FB682}" type="pres">
      <dgm:prSet presAssocID="{50888488-AB86-4EDC-968D-FE7B622AF2EB}" presName="parTransTwo" presStyleCnt="0"/>
      <dgm:spPr/>
    </dgm:pt>
    <dgm:pt modelId="{8F1AC66E-8C72-4A17-B82D-B43E229D8B1B}" type="pres">
      <dgm:prSet presAssocID="{50888488-AB86-4EDC-968D-FE7B622AF2EB}" presName="horzTwo" presStyleCnt="0"/>
      <dgm:spPr/>
    </dgm:pt>
    <dgm:pt modelId="{436A36BF-7B69-4985-B45F-8D09493A82F6}" type="pres">
      <dgm:prSet presAssocID="{640FC7A4-01B0-4F09-AFE6-DFCF47F85C97}" presName="vertThree" presStyleCnt="0"/>
      <dgm:spPr/>
    </dgm:pt>
    <dgm:pt modelId="{90B183D1-41DB-458B-9DF4-74EFCC8BD907}" type="pres">
      <dgm:prSet presAssocID="{640FC7A4-01B0-4F09-AFE6-DFCF47F85C97}" presName="txThree" presStyleLbl="node3" presStyleIdx="0" presStyleCnt="1">
        <dgm:presLayoutVars>
          <dgm:chPref val="3"/>
        </dgm:presLayoutVars>
      </dgm:prSet>
      <dgm:spPr>
        <a:xfrm>
          <a:off x="1025" y="1331204"/>
          <a:ext cx="2098324" cy="627629"/>
        </a:xfrm>
        <a:prstGeom prst="roundRect">
          <a:avLst>
            <a:gd name="adj" fmla="val 10000"/>
          </a:avLst>
        </a:prstGeom>
      </dgm:spPr>
    </dgm:pt>
    <dgm:pt modelId="{FF8B9637-74B3-42AF-BDC4-792B38967D1E}" type="pres">
      <dgm:prSet presAssocID="{640FC7A4-01B0-4F09-AFE6-DFCF47F85C97}" presName="horzThree" presStyleCnt="0"/>
      <dgm:spPr/>
    </dgm:pt>
  </dgm:ptLst>
  <dgm:cxnLst>
    <dgm:cxn modelId="{3BD21D18-AEC9-4E78-A534-8697F536159C}" type="presOf" srcId="{CDB5C7F0-A522-4B1E-9275-8726593366D4}" destId="{C41E49E2-775E-4478-8936-8C0C0EBE3D3E}" srcOrd="0" destOrd="0" presId="urn:microsoft.com/office/officeart/2005/8/layout/hierarchy4"/>
    <dgm:cxn modelId="{917B4229-F973-47B3-A56D-4EABEB5A0EAB}" srcId="{CDB5C7F0-A522-4B1E-9275-8726593366D4}" destId="{10502886-44D4-43C6-9DFF-A68DBA9F6AFC}" srcOrd="0" destOrd="0" parTransId="{8C1DD2F3-B1E8-4095-9303-051F898D73D3}" sibTransId="{AAEE430B-9B5C-4748-8E2D-2F9A35476795}"/>
    <dgm:cxn modelId="{85FF8F60-A187-453A-8214-52A40FEBB371}" srcId="{10502886-44D4-43C6-9DFF-A68DBA9F6AFC}" destId="{50888488-AB86-4EDC-968D-FE7B622AF2EB}" srcOrd="0" destOrd="0" parTransId="{CA00F51C-C86E-43FE-84EE-E15F09ACCF9E}" sibTransId="{C8F08427-3C20-43A1-9592-9C2D12B89040}"/>
    <dgm:cxn modelId="{7F91EA71-9B9E-48D0-B51A-C7CB16AA6EE2}" type="presOf" srcId="{10502886-44D4-43C6-9DFF-A68DBA9F6AFC}" destId="{C5B1299A-D354-4132-B41D-1D067FB465F6}" srcOrd="0" destOrd="0" presId="urn:microsoft.com/office/officeart/2005/8/layout/hierarchy4"/>
    <dgm:cxn modelId="{64F8A19C-E59F-4B90-90C5-64562982F398}" type="presOf" srcId="{50888488-AB86-4EDC-968D-FE7B622AF2EB}" destId="{B0AF6180-52D9-4BCD-B3B8-7B747706404D}" srcOrd="0" destOrd="0" presId="urn:microsoft.com/office/officeart/2005/8/layout/hierarchy4"/>
    <dgm:cxn modelId="{43342DA0-BB75-43DB-8852-6102FE003EB1}" srcId="{50888488-AB86-4EDC-968D-FE7B622AF2EB}" destId="{640FC7A4-01B0-4F09-AFE6-DFCF47F85C97}" srcOrd="0" destOrd="0" parTransId="{1FA89D66-9081-4B32-AD05-EC1998410021}" sibTransId="{7406BD25-F065-44AA-9CEC-2385D9210E80}"/>
    <dgm:cxn modelId="{6A3534D8-FC78-4262-8C63-B82CFC30B868}" type="presOf" srcId="{640FC7A4-01B0-4F09-AFE6-DFCF47F85C97}" destId="{90B183D1-41DB-458B-9DF4-74EFCC8BD907}" srcOrd="0" destOrd="0" presId="urn:microsoft.com/office/officeart/2005/8/layout/hierarchy4"/>
    <dgm:cxn modelId="{11C8A340-7D4D-4418-BAE0-9432AD01D3AF}" type="presParOf" srcId="{C41E49E2-775E-4478-8936-8C0C0EBE3D3E}" destId="{1213C288-2512-4F2E-8DAA-52DBD199C9C8}" srcOrd="0" destOrd="0" presId="urn:microsoft.com/office/officeart/2005/8/layout/hierarchy4"/>
    <dgm:cxn modelId="{17817012-B5E7-4790-A1D0-FE21B6F52059}" type="presParOf" srcId="{1213C288-2512-4F2E-8DAA-52DBD199C9C8}" destId="{C5B1299A-D354-4132-B41D-1D067FB465F6}" srcOrd="0" destOrd="0" presId="urn:microsoft.com/office/officeart/2005/8/layout/hierarchy4"/>
    <dgm:cxn modelId="{6E938496-F275-4839-B6B2-0464179B8263}" type="presParOf" srcId="{1213C288-2512-4F2E-8DAA-52DBD199C9C8}" destId="{A3C6FAB6-FAAF-49F3-B5DD-6B3D2E4A21CF}" srcOrd="1" destOrd="0" presId="urn:microsoft.com/office/officeart/2005/8/layout/hierarchy4"/>
    <dgm:cxn modelId="{5A9B9DEF-1C62-4B0C-8D75-B9435D7A515E}" type="presParOf" srcId="{1213C288-2512-4F2E-8DAA-52DBD199C9C8}" destId="{014B3E66-2167-4AA4-94FD-2559A0BCE138}" srcOrd="2" destOrd="0" presId="urn:microsoft.com/office/officeart/2005/8/layout/hierarchy4"/>
    <dgm:cxn modelId="{2B33BD0A-1CC4-4CB1-868A-B09E70F2DD77}" type="presParOf" srcId="{014B3E66-2167-4AA4-94FD-2559A0BCE138}" destId="{D4B24AAA-4345-41B2-95D7-C12AA684C1D1}" srcOrd="0" destOrd="0" presId="urn:microsoft.com/office/officeart/2005/8/layout/hierarchy4"/>
    <dgm:cxn modelId="{550A496B-8FE0-4581-9129-593ED4D15A8B}" type="presParOf" srcId="{D4B24AAA-4345-41B2-95D7-C12AA684C1D1}" destId="{B0AF6180-52D9-4BCD-B3B8-7B747706404D}" srcOrd="0" destOrd="0" presId="urn:microsoft.com/office/officeart/2005/8/layout/hierarchy4"/>
    <dgm:cxn modelId="{1BFC3D68-6DAC-43E2-B185-E41C3A3C22E7}" type="presParOf" srcId="{D4B24AAA-4345-41B2-95D7-C12AA684C1D1}" destId="{53700672-6CC7-4869-B131-14EE399FB682}" srcOrd="1" destOrd="0" presId="urn:microsoft.com/office/officeart/2005/8/layout/hierarchy4"/>
    <dgm:cxn modelId="{2FCC65A0-D2DE-4216-A0C8-CCBD8F291353}" type="presParOf" srcId="{D4B24AAA-4345-41B2-95D7-C12AA684C1D1}" destId="{8F1AC66E-8C72-4A17-B82D-B43E229D8B1B}" srcOrd="2" destOrd="0" presId="urn:microsoft.com/office/officeart/2005/8/layout/hierarchy4"/>
    <dgm:cxn modelId="{38A15439-FDC5-465A-9970-2B14DBAE6F79}" type="presParOf" srcId="{8F1AC66E-8C72-4A17-B82D-B43E229D8B1B}" destId="{436A36BF-7B69-4985-B45F-8D09493A82F6}" srcOrd="0" destOrd="0" presId="urn:microsoft.com/office/officeart/2005/8/layout/hierarchy4"/>
    <dgm:cxn modelId="{40EA5291-9AD0-42A5-9928-0B34EEA45020}" type="presParOf" srcId="{436A36BF-7B69-4985-B45F-8D09493A82F6}" destId="{90B183D1-41DB-458B-9DF4-74EFCC8BD907}" srcOrd="0" destOrd="0" presId="urn:microsoft.com/office/officeart/2005/8/layout/hierarchy4"/>
    <dgm:cxn modelId="{9BFDE984-C1DF-43AA-A517-394CE5D175A7}" type="presParOf" srcId="{436A36BF-7B69-4985-B45F-8D09493A82F6}" destId="{FF8B9637-74B3-42AF-BDC4-792B38967D1E}" srcOrd="1" destOrd="0" presId="urn:microsoft.com/office/officeart/2005/8/layout/hierarchy4"/>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2511E69-D1CC-430D-B59E-5A512026C89D}">
      <dsp:nvSpPr>
        <dsp:cNvPr id="0" name=""/>
        <dsp:cNvSpPr/>
      </dsp:nvSpPr>
      <dsp:spPr>
        <a:xfrm>
          <a:off x="3321" y="2364"/>
          <a:ext cx="6795794" cy="767860"/>
        </a:xfrm>
        <a:prstGeom prst="roundRect">
          <a:avLst>
            <a:gd name="adj" fmla="val 10000"/>
          </a:avLst>
        </a:prstGeom>
        <a:solidFill>
          <a:schemeClr val="accent1">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kern="1200" dirty="0"/>
            <a:t>Runtime user space</a:t>
          </a:r>
          <a:endParaRPr lang="nl-NL" sz="3300" kern="1200" dirty="0"/>
        </a:p>
      </dsp:txBody>
      <dsp:txXfrm>
        <a:off x="25811" y="24854"/>
        <a:ext cx="6750814" cy="722880"/>
      </dsp:txXfrm>
    </dsp:sp>
    <dsp:sp modelId="{1452EC60-F31C-4773-9BDC-AC2A256265EB}">
      <dsp:nvSpPr>
        <dsp:cNvPr id="0" name=""/>
        <dsp:cNvSpPr/>
      </dsp:nvSpPr>
      <dsp:spPr>
        <a:xfrm>
          <a:off x="3321" y="841092"/>
          <a:ext cx="6795794" cy="767860"/>
        </a:xfrm>
        <a:prstGeom prst="roundRect">
          <a:avLst>
            <a:gd name="adj" fmla="val 10000"/>
          </a:avLst>
        </a:prstGeom>
        <a:solidFill>
          <a:schemeClr val="accent2">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kern="1200" dirty="0"/>
            <a:t>Application (ear)</a:t>
          </a:r>
          <a:endParaRPr lang="nl-NL" sz="3300" kern="1200" dirty="0"/>
        </a:p>
      </dsp:txBody>
      <dsp:txXfrm>
        <a:off x="25811" y="863582"/>
        <a:ext cx="6750814" cy="722880"/>
      </dsp:txXfrm>
    </dsp:sp>
    <dsp:sp modelId="{E67F4F87-376E-47EF-BD3C-E441C4256199}">
      <dsp:nvSpPr>
        <dsp:cNvPr id="0" name=""/>
        <dsp:cNvSpPr/>
      </dsp:nvSpPr>
      <dsp:spPr>
        <a:xfrm>
          <a:off x="3321" y="1679819"/>
          <a:ext cx="6795794" cy="767860"/>
        </a:xfrm>
        <a:prstGeom prst="roundRect">
          <a:avLst>
            <a:gd name="adj" fmla="val 10000"/>
          </a:avLst>
        </a:prstGeom>
        <a:solidFill>
          <a:schemeClr val="accent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kern="1200" dirty="0"/>
            <a:t>Application dependencies (libs/</a:t>
          </a:r>
          <a:r>
            <a:rPr lang="en-US" sz="2900" kern="1200" dirty="0" err="1"/>
            <a:t>jre</a:t>
          </a:r>
          <a:r>
            <a:rPr lang="en-US" sz="2900" kern="1200" dirty="0"/>
            <a:t>/tomcat)</a:t>
          </a:r>
          <a:endParaRPr lang="nl-NL" sz="2900" kern="1200" dirty="0"/>
        </a:p>
      </dsp:txBody>
      <dsp:txXfrm>
        <a:off x="25811" y="1702309"/>
        <a:ext cx="6750814" cy="722880"/>
      </dsp:txXfrm>
    </dsp:sp>
    <dsp:sp modelId="{5F027DE5-F3AA-4D86-BC21-FAAEB0005D50}">
      <dsp:nvSpPr>
        <dsp:cNvPr id="0" name=""/>
        <dsp:cNvSpPr/>
      </dsp:nvSpPr>
      <dsp:spPr>
        <a:xfrm>
          <a:off x="3321" y="2518547"/>
          <a:ext cx="6795794" cy="767860"/>
        </a:xfrm>
        <a:prstGeom prst="roundRect">
          <a:avLst>
            <a:gd name="adj" fmla="val 10000"/>
          </a:avLst>
        </a:prstGeom>
        <a:solidFill>
          <a:srgbClr val="92D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kern="1200" dirty="0"/>
            <a:t>OS Base Image (Linux or Windows)</a:t>
          </a:r>
          <a:endParaRPr lang="nl-NL" sz="2900" kern="1200" dirty="0"/>
        </a:p>
      </dsp:txBody>
      <dsp:txXfrm>
        <a:off x="25811" y="2541037"/>
        <a:ext cx="6750814" cy="722880"/>
      </dsp:txXfrm>
    </dsp:sp>
    <dsp:sp modelId="{5E4BE1D2-4515-45C0-BC28-D177710B70CF}">
      <dsp:nvSpPr>
        <dsp:cNvPr id="0" name=""/>
        <dsp:cNvSpPr/>
      </dsp:nvSpPr>
      <dsp:spPr>
        <a:xfrm>
          <a:off x="0" y="3357275"/>
          <a:ext cx="6795794" cy="767860"/>
        </a:xfrm>
        <a:prstGeom prst="roundRect">
          <a:avLst>
            <a:gd name="adj" fmla="val 10000"/>
          </a:avLst>
        </a:prstGeom>
        <a:solidFill>
          <a:schemeClr val="bg2">
            <a:lumMod val="1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kern="1200" dirty="0"/>
            <a:t>Linux Kernel (any </a:t>
          </a:r>
          <a:r>
            <a:rPr lang="en-US" sz="2900" kern="1200" dirty="0" err="1"/>
            <a:t>linux</a:t>
          </a:r>
          <a:r>
            <a:rPr lang="en-US" sz="2900" kern="1200" dirty="0"/>
            <a:t> OS)</a:t>
          </a:r>
          <a:endParaRPr lang="nl-NL" sz="2900" kern="1200" dirty="0"/>
        </a:p>
      </dsp:txBody>
      <dsp:txXfrm>
        <a:off x="22490" y="3379765"/>
        <a:ext cx="6750814" cy="72288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BC063C-C14E-4809-A4A8-A6BE4058E6DD}">
      <dsp:nvSpPr>
        <dsp:cNvPr id="0" name=""/>
        <dsp:cNvSpPr/>
      </dsp:nvSpPr>
      <dsp:spPr>
        <a:xfrm>
          <a:off x="0" y="406"/>
          <a:ext cx="6795794" cy="359832"/>
        </a:xfrm>
        <a:prstGeom prst="roundRect">
          <a:avLst>
            <a:gd name="adj" fmla="val 10000"/>
          </a:avLst>
        </a:prstGeom>
        <a:solidFill>
          <a:schemeClr val="bg2">
            <a:lumMod val="1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nl-NL" sz="2800" kern="1200" dirty="0"/>
            <a:t>Docker engine</a:t>
          </a:r>
        </a:p>
      </dsp:txBody>
      <dsp:txXfrm>
        <a:off x="10539" y="10945"/>
        <a:ext cx="6774716" cy="338754"/>
      </dsp:txXfrm>
    </dsp:sp>
    <dsp:sp modelId="{5712B4CA-A575-446C-8A67-12E72341325B}">
      <dsp:nvSpPr>
        <dsp:cNvPr id="0" name=""/>
        <dsp:cNvSpPr/>
      </dsp:nvSpPr>
      <dsp:spPr>
        <a:xfrm>
          <a:off x="3321" y="572655"/>
          <a:ext cx="6795794" cy="722337"/>
        </a:xfrm>
        <a:prstGeom prst="roundRect">
          <a:avLst>
            <a:gd name="adj" fmla="val 10000"/>
          </a:avLst>
        </a:prstGeom>
        <a:solidFill>
          <a:schemeClr val="bg2">
            <a:lumMod val="1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Linux Kernel or windows</a:t>
          </a:r>
          <a:endParaRPr lang="nl-NL" sz="3100" kern="1200" dirty="0"/>
        </a:p>
      </dsp:txBody>
      <dsp:txXfrm>
        <a:off x="24478" y="593812"/>
        <a:ext cx="6753480" cy="68002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D74C558-2BB8-44B0-9D75-721066E51221}">
      <dsp:nvSpPr>
        <dsp:cNvPr id="0" name=""/>
        <dsp:cNvSpPr/>
      </dsp:nvSpPr>
      <dsp:spPr>
        <a:xfrm>
          <a:off x="1218" y="2926"/>
          <a:ext cx="6800000" cy="623143"/>
        </a:xfrm>
        <a:prstGeom prst="roundRect">
          <a:avLst>
            <a:gd name="adj" fmla="val 10000"/>
          </a:avLst>
        </a:prstGeom>
        <a:solidFill>
          <a:schemeClr val="accent5">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Orchestration</a:t>
          </a:r>
          <a:endParaRPr lang="nl-NL" sz="2700" kern="1200" dirty="0"/>
        </a:p>
      </dsp:txBody>
      <dsp:txXfrm>
        <a:off x="19469" y="21177"/>
        <a:ext cx="6763498" cy="586641"/>
      </dsp:txXfrm>
    </dsp:sp>
    <dsp:sp modelId="{F1498034-897E-4E41-9C81-497B8BDB65EF}">
      <dsp:nvSpPr>
        <dsp:cNvPr id="0" name=""/>
        <dsp:cNvSpPr/>
      </dsp:nvSpPr>
      <dsp:spPr>
        <a:xfrm>
          <a:off x="1218" y="684847"/>
          <a:ext cx="6800000" cy="623143"/>
        </a:xfrm>
        <a:prstGeom prst="roundRect">
          <a:avLst>
            <a:gd name="adj" fmla="val 10000"/>
          </a:avLst>
        </a:prstGeom>
        <a:solidFill>
          <a:schemeClr val="accent1">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Networking &amp; Storage</a:t>
          </a:r>
          <a:endParaRPr lang="nl-NL" sz="2700" kern="1200" dirty="0"/>
        </a:p>
      </dsp:txBody>
      <dsp:txXfrm>
        <a:off x="19469" y="703098"/>
        <a:ext cx="6763498" cy="586641"/>
      </dsp:txXfrm>
    </dsp:sp>
    <dsp:sp modelId="{66245CEA-CE4E-458B-89B1-E80F76991A9B}">
      <dsp:nvSpPr>
        <dsp:cNvPr id="0" name=""/>
        <dsp:cNvSpPr/>
      </dsp:nvSpPr>
      <dsp:spPr>
        <a:xfrm>
          <a:off x="1218" y="1366767"/>
          <a:ext cx="6800000" cy="623143"/>
        </a:xfrm>
        <a:prstGeom prst="roundRect">
          <a:avLst>
            <a:gd name="adj" fmla="val 10000"/>
          </a:avLst>
        </a:prstGeom>
        <a:solidFill>
          <a:schemeClr val="accent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Container(s)</a:t>
          </a:r>
          <a:endParaRPr lang="nl-NL" sz="2700" kern="1200" dirty="0"/>
        </a:p>
      </dsp:txBody>
      <dsp:txXfrm>
        <a:off x="19469" y="1385018"/>
        <a:ext cx="6763498" cy="586641"/>
      </dsp:txXfrm>
    </dsp:sp>
    <dsp:sp modelId="{79EEB60C-2F60-473A-9B86-4E81F86DDE9B}">
      <dsp:nvSpPr>
        <dsp:cNvPr id="0" name=""/>
        <dsp:cNvSpPr/>
      </dsp:nvSpPr>
      <dsp:spPr>
        <a:xfrm>
          <a:off x="1218" y="2048688"/>
          <a:ext cx="6800000" cy="623143"/>
        </a:xfrm>
        <a:prstGeom prst="roundRect">
          <a:avLst>
            <a:gd name="adj" fmla="val 10000"/>
          </a:avLst>
        </a:prstGeom>
        <a:solidFill>
          <a:srgbClr val="92D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Container Runtime/Daemon</a:t>
          </a:r>
          <a:endParaRPr lang="nl-NL" sz="2700" kern="1200" dirty="0"/>
        </a:p>
      </dsp:txBody>
      <dsp:txXfrm>
        <a:off x="19469" y="2066939"/>
        <a:ext cx="6763498" cy="586641"/>
      </dsp:txXfrm>
    </dsp:sp>
    <dsp:sp modelId="{D5F7BE26-A22C-4528-88CE-2EB15121BD91}">
      <dsp:nvSpPr>
        <dsp:cNvPr id="0" name=""/>
        <dsp:cNvSpPr/>
      </dsp:nvSpPr>
      <dsp:spPr>
        <a:xfrm>
          <a:off x="1218" y="2730609"/>
          <a:ext cx="6800000" cy="623143"/>
        </a:xfrm>
        <a:prstGeom prst="roundRect">
          <a:avLst>
            <a:gd name="adj" fmla="val 10000"/>
          </a:avLst>
        </a:prstGeom>
        <a:solidFill>
          <a:srgbClr val="00B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Container OS</a:t>
          </a:r>
          <a:endParaRPr lang="nl-NL" sz="2700" kern="1200" dirty="0"/>
        </a:p>
      </dsp:txBody>
      <dsp:txXfrm>
        <a:off x="19469" y="2748860"/>
        <a:ext cx="6763498" cy="586641"/>
      </dsp:txXfrm>
    </dsp:sp>
    <dsp:sp modelId="{E42D1F4C-5EF6-4F5A-90BF-B11C425AB295}">
      <dsp:nvSpPr>
        <dsp:cNvPr id="0" name=""/>
        <dsp:cNvSpPr/>
      </dsp:nvSpPr>
      <dsp:spPr>
        <a:xfrm>
          <a:off x="1218" y="3412530"/>
          <a:ext cx="2235371" cy="623143"/>
        </a:xfrm>
        <a:prstGeom prst="roundRect">
          <a:avLst>
            <a:gd name="adj" fmla="val 10000"/>
          </a:avLst>
        </a:prstGeom>
        <a:solidFill>
          <a:schemeClr val="bg2">
            <a:lumMod val="1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Physical Host</a:t>
          </a:r>
          <a:endParaRPr lang="nl-NL" sz="2700" kern="1200" dirty="0"/>
        </a:p>
      </dsp:txBody>
      <dsp:txXfrm>
        <a:off x="19469" y="3430781"/>
        <a:ext cx="2198869" cy="586641"/>
      </dsp:txXfrm>
    </dsp:sp>
    <dsp:sp modelId="{61FF1975-81EB-4104-B155-6D8D8CBA3E28}">
      <dsp:nvSpPr>
        <dsp:cNvPr id="0" name=""/>
        <dsp:cNvSpPr/>
      </dsp:nvSpPr>
      <dsp:spPr>
        <a:xfrm>
          <a:off x="2283533" y="3412530"/>
          <a:ext cx="2235371" cy="623143"/>
        </a:xfrm>
        <a:prstGeom prst="roundRect">
          <a:avLst>
            <a:gd name="adj" fmla="val 10000"/>
          </a:avLst>
        </a:prstGeom>
        <a:solidFill>
          <a:schemeClr val="bg2">
            <a:lumMod val="1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VM</a:t>
          </a:r>
          <a:endParaRPr lang="nl-NL" sz="2700" kern="1200" dirty="0"/>
        </a:p>
      </dsp:txBody>
      <dsp:txXfrm>
        <a:off x="2301784" y="3430781"/>
        <a:ext cx="2198869" cy="586641"/>
      </dsp:txXfrm>
    </dsp:sp>
    <dsp:sp modelId="{B7445255-3CA8-4FC8-81E2-EB7DBEA47836}">
      <dsp:nvSpPr>
        <dsp:cNvPr id="0" name=""/>
        <dsp:cNvSpPr/>
      </dsp:nvSpPr>
      <dsp:spPr>
        <a:xfrm>
          <a:off x="4565847" y="3412530"/>
          <a:ext cx="2235371" cy="623143"/>
        </a:xfrm>
        <a:prstGeom prst="roundRect">
          <a:avLst>
            <a:gd name="adj" fmla="val 10000"/>
          </a:avLst>
        </a:prstGeom>
        <a:solidFill>
          <a:schemeClr val="bg2">
            <a:lumMod val="1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Cloud</a:t>
          </a:r>
          <a:endParaRPr lang="nl-NL" sz="2700" kern="1200" dirty="0"/>
        </a:p>
      </dsp:txBody>
      <dsp:txXfrm>
        <a:off x="4584098" y="3430781"/>
        <a:ext cx="2198869" cy="58664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D74C558-2BB8-44B0-9D75-721066E51221}">
      <dsp:nvSpPr>
        <dsp:cNvPr id="0" name=""/>
        <dsp:cNvSpPr/>
      </dsp:nvSpPr>
      <dsp:spPr>
        <a:xfrm>
          <a:off x="1218" y="2926"/>
          <a:ext cx="6800000" cy="623143"/>
        </a:xfrm>
        <a:prstGeom prst="roundRect">
          <a:avLst>
            <a:gd name="adj" fmla="val 10000"/>
          </a:avLst>
        </a:prstGeom>
        <a:solidFill>
          <a:schemeClr val="accent5">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Orchestration</a:t>
          </a:r>
          <a:endParaRPr lang="nl-NL" sz="2700" kern="1200" dirty="0"/>
        </a:p>
      </dsp:txBody>
      <dsp:txXfrm>
        <a:off x="19469" y="21177"/>
        <a:ext cx="6763498" cy="586641"/>
      </dsp:txXfrm>
    </dsp:sp>
    <dsp:sp modelId="{F1498034-897E-4E41-9C81-497B8BDB65EF}">
      <dsp:nvSpPr>
        <dsp:cNvPr id="0" name=""/>
        <dsp:cNvSpPr/>
      </dsp:nvSpPr>
      <dsp:spPr>
        <a:xfrm>
          <a:off x="1218" y="684847"/>
          <a:ext cx="6800000" cy="623143"/>
        </a:xfrm>
        <a:prstGeom prst="roundRect">
          <a:avLst>
            <a:gd name="adj" fmla="val 10000"/>
          </a:avLst>
        </a:prstGeom>
        <a:solidFill>
          <a:schemeClr val="accent1">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Networking &amp; Storage</a:t>
          </a:r>
          <a:endParaRPr lang="nl-NL" sz="2700" kern="1200" dirty="0"/>
        </a:p>
      </dsp:txBody>
      <dsp:txXfrm>
        <a:off x="19469" y="703098"/>
        <a:ext cx="6763498" cy="586641"/>
      </dsp:txXfrm>
    </dsp:sp>
    <dsp:sp modelId="{66245CEA-CE4E-458B-89B1-E80F76991A9B}">
      <dsp:nvSpPr>
        <dsp:cNvPr id="0" name=""/>
        <dsp:cNvSpPr/>
      </dsp:nvSpPr>
      <dsp:spPr>
        <a:xfrm>
          <a:off x="1218" y="1366767"/>
          <a:ext cx="6800000" cy="623143"/>
        </a:xfrm>
        <a:prstGeom prst="roundRect">
          <a:avLst>
            <a:gd name="adj" fmla="val 10000"/>
          </a:avLst>
        </a:prstGeom>
        <a:solidFill>
          <a:schemeClr val="accent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Container(s)</a:t>
          </a:r>
          <a:endParaRPr lang="nl-NL" sz="2700" kern="1200" dirty="0"/>
        </a:p>
      </dsp:txBody>
      <dsp:txXfrm>
        <a:off x="19469" y="1385018"/>
        <a:ext cx="6763498" cy="586641"/>
      </dsp:txXfrm>
    </dsp:sp>
    <dsp:sp modelId="{79EEB60C-2F60-473A-9B86-4E81F86DDE9B}">
      <dsp:nvSpPr>
        <dsp:cNvPr id="0" name=""/>
        <dsp:cNvSpPr/>
      </dsp:nvSpPr>
      <dsp:spPr>
        <a:xfrm>
          <a:off x="1218" y="2048688"/>
          <a:ext cx="6800000" cy="623143"/>
        </a:xfrm>
        <a:prstGeom prst="roundRect">
          <a:avLst>
            <a:gd name="adj" fmla="val 10000"/>
          </a:avLst>
        </a:prstGeom>
        <a:solidFill>
          <a:srgbClr val="92D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Container Runtime/Daemon</a:t>
          </a:r>
          <a:endParaRPr lang="nl-NL" sz="2700" kern="1200" dirty="0"/>
        </a:p>
      </dsp:txBody>
      <dsp:txXfrm>
        <a:off x="19469" y="2066939"/>
        <a:ext cx="6763498" cy="586641"/>
      </dsp:txXfrm>
    </dsp:sp>
    <dsp:sp modelId="{D5F7BE26-A22C-4528-88CE-2EB15121BD91}">
      <dsp:nvSpPr>
        <dsp:cNvPr id="0" name=""/>
        <dsp:cNvSpPr/>
      </dsp:nvSpPr>
      <dsp:spPr>
        <a:xfrm>
          <a:off x="1218" y="2730609"/>
          <a:ext cx="6800000" cy="623143"/>
        </a:xfrm>
        <a:prstGeom prst="roundRect">
          <a:avLst>
            <a:gd name="adj" fmla="val 10000"/>
          </a:avLst>
        </a:prstGeom>
        <a:solidFill>
          <a:srgbClr val="00B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Container OS</a:t>
          </a:r>
          <a:endParaRPr lang="nl-NL" sz="2700" kern="1200" dirty="0"/>
        </a:p>
      </dsp:txBody>
      <dsp:txXfrm>
        <a:off x="19469" y="2748860"/>
        <a:ext cx="6763498" cy="586641"/>
      </dsp:txXfrm>
    </dsp:sp>
    <dsp:sp modelId="{E42D1F4C-5EF6-4F5A-90BF-B11C425AB295}">
      <dsp:nvSpPr>
        <dsp:cNvPr id="0" name=""/>
        <dsp:cNvSpPr/>
      </dsp:nvSpPr>
      <dsp:spPr>
        <a:xfrm>
          <a:off x="1218" y="3412530"/>
          <a:ext cx="2235371" cy="623143"/>
        </a:xfrm>
        <a:prstGeom prst="roundRect">
          <a:avLst>
            <a:gd name="adj" fmla="val 10000"/>
          </a:avLst>
        </a:prstGeom>
        <a:solidFill>
          <a:schemeClr val="bg2">
            <a:lumMod val="1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Physical Host</a:t>
          </a:r>
          <a:endParaRPr lang="nl-NL" sz="2700" kern="1200" dirty="0"/>
        </a:p>
      </dsp:txBody>
      <dsp:txXfrm>
        <a:off x="19469" y="3430781"/>
        <a:ext cx="2198869" cy="586641"/>
      </dsp:txXfrm>
    </dsp:sp>
    <dsp:sp modelId="{61FF1975-81EB-4104-B155-6D8D8CBA3E28}">
      <dsp:nvSpPr>
        <dsp:cNvPr id="0" name=""/>
        <dsp:cNvSpPr/>
      </dsp:nvSpPr>
      <dsp:spPr>
        <a:xfrm>
          <a:off x="2283533" y="3412530"/>
          <a:ext cx="2235371" cy="623143"/>
        </a:xfrm>
        <a:prstGeom prst="roundRect">
          <a:avLst>
            <a:gd name="adj" fmla="val 10000"/>
          </a:avLst>
        </a:prstGeom>
        <a:solidFill>
          <a:schemeClr val="bg2">
            <a:lumMod val="1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VM</a:t>
          </a:r>
          <a:endParaRPr lang="nl-NL" sz="2700" kern="1200" dirty="0"/>
        </a:p>
      </dsp:txBody>
      <dsp:txXfrm>
        <a:off x="2301784" y="3430781"/>
        <a:ext cx="2198869" cy="586641"/>
      </dsp:txXfrm>
    </dsp:sp>
    <dsp:sp modelId="{B7445255-3CA8-4FC8-81E2-EB7DBEA47836}">
      <dsp:nvSpPr>
        <dsp:cNvPr id="0" name=""/>
        <dsp:cNvSpPr/>
      </dsp:nvSpPr>
      <dsp:spPr>
        <a:xfrm>
          <a:off x="4565847" y="3412530"/>
          <a:ext cx="2235371" cy="623143"/>
        </a:xfrm>
        <a:prstGeom prst="roundRect">
          <a:avLst>
            <a:gd name="adj" fmla="val 10000"/>
          </a:avLst>
        </a:prstGeom>
        <a:solidFill>
          <a:schemeClr val="bg2">
            <a:lumMod val="1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Cloud</a:t>
          </a:r>
          <a:endParaRPr lang="nl-NL" sz="2700" kern="1200" dirty="0"/>
        </a:p>
      </dsp:txBody>
      <dsp:txXfrm>
        <a:off x="4584098" y="3430781"/>
        <a:ext cx="2198869" cy="58664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D74C558-2BB8-44B0-9D75-721066E51221}">
      <dsp:nvSpPr>
        <dsp:cNvPr id="0" name=""/>
        <dsp:cNvSpPr/>
      </dsp:nvSpPr>
      <dsp:spPr>
        <a:xfrm>
          <a:off x="1218" y="2926"/>
          <a:ext cx="6800000" cy="623143"/>
        </a:xfrm>
        <a:prstGeom prst="roundRect">
          <a:avLst>
            <a:gd name="adj" fmla="val 10000"/>
          </a:avLst>
        </a:prstGeom>
        <a:solidFill>
          <a:schemeClr val="accent5">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Orchestration</a:t>
          </a:r>
          <a:endParaRPr lang="nl-NL" sz="2700" kern="1200" dirty="0"/>
        </a:p>
      </dsp:txBody>
      <dsp:txXfrm>
        <a:off x="19469" y="21177"/>
        <a:ext cx="6763498" cy="586641"/>
      </dsp:txXfrm>
    </dsp:sp>
    <dsp:sp modelId="{F1498034-897E-4E41-9C81-497B8BDB65EF}">
      <dsp:nvSpPr>
        <dsp:cNvPr id="0" name=""/>
        <dsp:cNvSpPr/>
      </dsp:nvSpPr>
      <dsp:spPr>
        <a:xfrm>
          <a:off x="1218" y="684847"/>
          <a:ext cx="6800000" cy="623143"/>
        </a:xfrm>
        <a:prstGeom prst="roundRect">
          <a:avLst>
            <a:gd name="adj" fmla="val 10000"/>
          </a:avLst>
        </a:prstGeom>
        <a:solidFill>
          <a:schemeClr val="accent1">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Networking &amp; Storage</a:t>
          </a:r>
          <a:endParaRPr lang="nl-NL" sz="2700" kern="1200" dirty="0"/>
        </a:p>
      </dsp:txBody>
      <dsp:txXfrm>
        <a:off x="19469" y="703098"/>
        <a:ext cx="6763498" cy="586641"/>
      </dsp:txXfrm>
    </dsp:sp>
    <dsp:sp modelId="{66245CEA-CE4E-458B-89B1-E80F76991A9B}">
      <dsp:nvSpPr>
        <dsp:cNvPr id="0" name=""/>
        <dsp:cNvSpPr/>
      </dsp:nvSpPr>
      <dsp:spPr>
        <a:xfrm>
          <a:off x="1218" y="1366767"/>
          <a:ext cx="6800000" cy="623143"/>
        </a:xfrm>
        <a:prstGeom prst="roundRect">
          <a:avLst>
            <a:gd name="adj" fmla="val 10000"/>
          </a:avLst>
        </a:prstGeom>
        <a:solidFill>
          <a:schemeClr val="accent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Container(s)</a:t>
          </a:r>
          <a:endParaRPr lang="nl-NL" sz="2700" kern="1200" dirty="0"/>
        </a:p>
      </dsp:txBody>
      <dsp:txXfrm>
        <a:off x="19469" y="1385018"/>
        <a:ext cx="6763498" cy="586641"/>
      </dsp:txXfrm>
    </dsp:sp>
    <dsp:sp modelId="{79EEB60C-2F60-473A-9B86-4E81F86DDE9B}">
      <dsp:nvSpPr>
        <dsp:cNvPr id="0" name=""/>
        <dsp:cNvSpPr/>
      </dsp:nvSpPr>
      <dsp:spPr>
        <a:xfrm>
          <a:off x="1218" y="2048688"/>
          <a:ext cx="6800000" cy="623143"/>
        </a:xfrm>
        <a:prstGeom prst="roundRect">
          <a:avLst>
            <a:gd name="adj" fmla="val 10000"/>
          </a:avLst>
        </a:prstGeom>
        <a:solidFill>
          <a:srgbClr val="92D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Container Runtime/Daemon</a:t>
          </a:r>
          <a:endParaRPr lang="nl-NL" sz="2700" kern="1200" dirty="0"/>
        </a:p>
      </dsp:txBody>
      <dsp:txXfrm>
        <a:off x="19469" y="2066939"/>
        <a:ext cx="6763498" cy="586641"/>
      </dsp:txXfrm>
    </dsp:sp>
    <dsp:sp modelId="{D5F7BE26-A22C-4528-88CE-2EB15121BD91}">
      <dsp:nvSpPr>
        <dsp:cNvPr id="0" name=""/>
        <dsp:cNvSpPr/>
      </dsp:nvSpPr>
      <dsp:spPr>
        <a:xfrm>
          <a:off x="1218" y="2730609"/>
          <a:ext cx="6800000" cy="623143"/>
        </a:xfrm>
        <a:prstGeom prst="roundRect">
          <a:avLst>
            <a:gd name="adj" fmla="val 10000"/>
          </a:avLst>
        </a:prstGeom>
        <a:solidFill>
          <a:srgbClr val="00B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Container OS</a:t>
          </a:r>
          <a:endParaRPr lang="nl-NL" sz="2700" kern="1200" dirty="0"/>
        </a:p>
      </dsp:txBody>
      <dsp:txXfrm>
        <a:off x="19469" y="2748860"/>
        <a:ext cx="6763498" cy="586641"/>
      </dsp:txXfrm>
    </dsp:sp>
    <dsp:sp modelId="{E42D1F4C-5EF6-4F5A-90BF-B11C425AB295}">
      <dsp:nvSpPr>
        <dsp:cNvPr id="0" name=""/>
        <dsp:cNvSpPr/>
      </dsp:nvSpPr>
      <dsp:spPr>
        <a:xfrm>
          <a:off x="1218" y="3412530"/>
          <a:ext cx="2235371" cy="623143"/>
        </a:xfrm>
        <a:prstGeom prst="roundRect">
          <a:avLst>
            <a:gd name="adj" fmla="val 10000"/>
          </a:avLst>
        </a:prstGeom>
        <a:solidFill>
          <a:schemeClr val="bg2">
            <a:lumMod val="1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Physical Host</a:t>
          </a:r>
          <a:endParaRPr lang="nl-NL" sz="2700" kern="1200" dirty="0"/>
        </a:p>
      </dsp:txBody>
      <dsp:txXfrm>
        <a:off x="19469" y="3430781"/>
        <a:ext cx="2198869" cy="586641"/>
      </dsp:txXfrm>
    </dsp:sp>
    <dsp:sp modelId="{61FF1975-81EB-4104-B155-6D8D8CBA3E28}">
      <dsp:nvSpPr>
        <dsp:cNvPr id="0" name=""/>
        <dsp:cNvSpPr/>
      </dsp:nvSpPr>
      <dsp:spPr>
        <a:xfrm>
          <a:off x="2283533" y="3412530"/>
          <a:ext cx="2235371" cy="623143"/>
        </a:xfrm>
        <a:prstGeom prst="roundRect">
          <a:avLst>
            <a:gd name="adj" fmla="val 10000"/>
          </a:avLst>
        </a:prstGeom>
        <a:solidFill>
          <a:schemeClr val="bg2">
            <a:lumMod val="1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VM</a:t>
          </a:r>
          <a:endParaRPr lang="nl-NL" sz="2700" kern="1200" dirty="0"/>
        </a:p>
      </dsp:txBody>
      <dsp:txXfrm>
        <a:off x="2301784" y="3430781"/>
        <a:ext cx="2198869" cy="586641"/>
      </dsp:txXfrm>
    </dsp:sp>
    <dsp:sp modelId="{B7445255-3CA8-4FC8-81E2-EB7DBEA47836}">
      <dsp:nvSpPr>
        <dsp:cNvPr id="0" name=""/>
        <dsp:cNvSpPr/>
      </dsp:nvSpPr>
      <dsp:spPr>
        <a:xfrm>
          <a:off x="4565847" y="3412530"/>
          <a:ext cx="2235371" cy="623143"/>
        </a:xfrm>
        <a:prstGeom prst="roundRect">
          <a:avLst>
            <a:gd name="adj" fmla="val 10000"/>
          </a:avLst>
        </a:prstGeom>
        <a:solidFill>
          <a:schemeClr val="bg2">
            <a:lumMod val="1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Cloud</a:t>
          </a:r>
          <a:endParaRPr lang="nl-NL" sz="2700" kern="1200" dirty="0"/>
        </a:p>
      </dsp:txBody>
      <dsp:txXfrm>
        <a:off x="4584098" y="3430781"/>
        <a:ext cx="2198869" cy="586641"/>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5B1299A-D354-4132-B41D-1D067FB465F6}">
      <dsp:nvSpPr>
        <dsp:cNvPr id="0" name=""/>
        <dsp:cNvSpPr/>
      </dsp:nvSpPr>
      <dsp:spPr>
        <a:xfrm>
          <a:off x="1827" y="775"/>
          <a:ext cx="1869664" cy="526844"/>
        </a:xfrm>
        <a:prstGeom prst="roundRect">
          <a:avLst>
            <a:gd name="adj" fmla="val 10000"/>
          </a:avLst>
        </a:prstGeom>
        <a:solidFill>
          <a:srgbClr val="E63F7B">
            <a:lumMod val="60000"/>
            <a:lumOff val="40000"/>
          </a:srgbClr>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solidFill>
                <a:prstClr val="white"/>
              </a:solidFill>
              <a:latin typeface="Calibri"/>
              <a:ea typeface="+mn-ea"/>
              <a:cs typeface="+mn-cs"/>
            </a:rPr>
            <a:t>Application</a:t>
          </a:r>
          <a:endParaRPr lang="nl-NL" sz="2700" kern="1200" dirty="0">
            <a:solidFill>
              <a:prstClr val="white"/>
            </a:solidFill>
            <a:latin typeface="Calibri"/>
            <a:ea typeface="+mn-ea"/>
            <a:cs typeface="+mn-cs"/>
          </a:endParaRPr>
        </a:p>
      </dsp:txBody>
      <dsp:txXfrm>
        <a:off x="17258" y="16206"/>
        <a:ext cx="1838802" cy="495982"/>
      </dsp:txXfrm>
    </dsp:sp>
    <dsp:sp modelId="{B0AF6180-52D9-4BCD-B3B8-7B747706404D}">
      <dsp:nvSpPr>
        <dsp:cNvPr id="0" name=""/>
        <dsp:cNvSpPr/>
      </dsp:nvSpPr>
      <dsp:spPr>
        <a:xfrm>
          <a:off x="2738" y="562124"/>
          <a:ext cx="1866014" cy="478985"/>
        </a:xfrm>
        <a:prstGeom prst="roundRect">
          <a:avLst>
            <a:gd name="adj" fmla="val 10000"/>
          </a:avLst>
        </a:prstGeom>
        <a:solidFill>
          <a:schemeClr val="accent2">
            <a:lumMod val="75000"/>
          </a:schemeClr>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nl-NL" sz="3400" kern="1200" dirty="0">
              <a:solidFill>
                <a:prstClr val="white"/>
              </a:solidFill>
              <a:latin typeface="Calibri"/>
              <a:ea typeface="+mn-ea"/>
              <a:cs typeface="+mn-cs"/>
            </a:rPr>
            <a:t>Runtime</a:t>
          </a:r>
        </a:p>
      </dsp:txBody>
      <dsp:txXfrm>
        <a:off x="16767" y="576153"/>
        <a:ext cx="1837956" cy="450927"/>
      </dsp:txXfrm>
    </dsp:sp>
    <dsp:sp modelId="{3B249ABA-5073-4CD3-8E8D-84E330A208C8}">
      <dsp:nvSpPr>
        <dsp:cNvPr id="0" name=""/>
        <dsp:cNvSpPr/>
      </dsp:nvSpPr>
      <dsp:spPr>
        <a:xfrm>
          <a:off x="2738" y="1075550"/>
          <a:ext cx="1866014" cy="526844"/>
        </a:xfrm>
        <a:prstGeom prst="roundRect">
          <a:avLst>
            <a:gd name="adj" fmla="val 10000"/>
          </a:avLst>
        </a:prstGeom>
        <a:solidFill>
          <a:srgbClr val="004B70"/>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nl-NL" sz="3400" kern="1200" dirty="0">
              <a:solidFill>
                <a:prstClr val="white"/>
              </a:solidFill>
              <a:latin typeface="Calibri"/>
              <a:ea typeface="+mn-ea"/>
              <a:cs typeface="+mn-cs"/>
            </a:rPr>
            <a:t>Base OS Image</a:t>
          </a:r>
        </a:p>
      </dsp:txBody>
      <dsp:txXfrm>
        <a:off x="18169" y="1090981"/>
        <a:ext cx="1835152" cy="495982"/>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5B1299A-D354-4132-B41D-1D067FB465F6}">
      <dsp:nvSpPr>
        <dsp:cNvPr id="0" name=""/>
        <dsp:cNvSpPr/>
      </dsp:nvSpPr>
      <dsp:spPr>
        <a:xfrm>
          <a:off x="1270" y="4744"/>
          <a:ext cx="1299211" cy="518233"/>
        </a:xfrm>
        <a:prstGeom prst="roundRect">
          <a:avLst>
            <a:gd name="adj" fmla="val 10000"/>
          </a:avLst>
        </a:prstGeom>
        <a:solidFill>
          <a:srgbClr val="E63F7B">
            <a:lumMod val="60000"/>
            <a:lumOff val="40000"/>
          </a:srgbClr>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solidFill>
                <a:prstClr val="white"/>
              </a:solidFill>
              <a:latin typeface="Calibri"/>
              <a:ea typeface="+mn-ea"/>
              <a:cs typeface="+mn-cs"/>
            </a:rPr>
            <a:t>Application</a:t>
          </a:r>
          <a:endParaRPr lang="nl-NL" sz="2700" kern="1200" dirty="0">
            <a:solidFill>
              <a:prstClr val="white"/>
            </a:solidFill>
            <a:latin typeface="Calibri"/>
            <a:ea typeface="+mn-ea"/>
            <a:cs typeface="+mn-cs"/>
          </a:endParaRPr>
        </a:p>
      </dsp:txBody>
      <dsp:txXfrm>
        <a:off x="16449" y="19923"/>
        <a:ext cx="1268853" cy="487875"/>
      </dsp:txXfrm>
    </dsp:sp>
    <dsp:sp modelId="{B0AF6180-52D9-4BCD-B3B8-7B747706404D}">
      <dsp:nvSpPr>
        <dsp:cNvPr id="0" name=""/>
        <dsp:cNvSpPr/>
      </dsp:nvSpPr>
      <dsp:spPr>
        <a:xfrm>
          <a:off x="635" y="542500"/>
          <a:ext cx="1299211" cy="518233"/>
        </a:xfrm>
        <a:prstGeom prst="roundRect">
          <a:avLst>
            <a:gd name="adj" fmla="val 10000"/>
          </a:avLst>
        </a:prstGeom>
        <a:solidFill>
          <a:srgbClr val="E63F7B">
            <a:lumMod val="75000"/>
          </a:srgbClr>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511300">
            <a:lnSpc>
              <a:spcPct val="90000"/>
            </a:lnSpc>
            <a:spcBef>
              <a:spcPct val="0"/>
            </a:spcBef>
            <a:spcAft>
              <a:spcPct val="35000"/>
            </a:spcAft>
            <a:buNone/>
          </a:pPr>
          <a:r>
            <a:rPr lang="en-US" sz="3400" kern="1200" dirty="0">
              <a:solidFill>
                <a:prstClr val="white"/>
              </a:solidFill>
              <a:latin typeface="Calibri"/>
              <a:ea typeface="+mn-ea"/>
              <a:cs typeface="+mn-cs"/>
            </a:rPr>
            <a:t>Runtime</a:t>
          </a:r>
          <a:endParaRPr lang="nl-NL" sz="3400" kern="1200" dirty="0">
            <a:solidFill>
              <a:prstClr val="white"/>
            </a:solidFill>
            <a:latin typeface="Calibri"/>
            <a:ea typeface="+mn-ea"/>
            <a:cs typeface="+mn-cs"/>
          </a:endParaRPr>
        </a:p>
      </dsp:txBody>
      <dsp:txXfrm>
        <a:off x="15814" y="557679"/>
        <a:ext cx="1268853" cy="487875"/>
      </dsp:txXfrm>
    </dsp:sp>
    <dsp:sp modelId="{90B183D1-41DB-458B-9DF4-74EFCC8BD907}">
      <dsp:nvSpPr>
        <dsp:cNvPr id="0" name=""/>
        <dsp:cNvSpPr/>
      </dsp:nvSpPr>
      <dsp:spPr>
        <a:xfrm>
          <a:off x="635" y="1084274"/>
          <a:ext cx="1299211" cy="518233"/>
        </a:xfrm>
        <a:prstGeom prst="roundRect">
          <a:avLst>
            <a:gd name="adj" fmla="val 10000"/>
          </a:avLst>
        </a:prstGeom>
        <a:solidFill>
          <a:srgbClr val="92D050"/>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kern="1200" dirty="0">
              <a:solidFill>
                <a:prstClr val="white"/>
              </a:solidFill>
              <a:latin typeface="Calibri"/>
              <a:ea typeface="+mn-ea"/>
              <a:cs typeface="+mn-cs"/>
            </a:rPr>
            <a:t>Guest OS</a:t>
          </a:r>
          <a:endParaRPr lang="nl-NL" sz="2900" kern="1200" dirty="0">
            <a:solidFill>
              <a:prstClr val="white"/>
            </a:solidFill>
            <a:latin typeface="Calibri"/>
            <a:ea typeface="+mn-ea"/>
            <a:cs typeface="+mn-cs"/>
          </a:endParaRPr>
        </a:p>
      </dsp:txBody>
      <dsp:txXfrm>
        <a:off x="15814" y="1099453"/>
        <a:ext cx="1268853" cy="487875"/>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897B07B-30FA-4ED1-8995-EF1C8C382A32}" type="datetimeFigureOut">
              <a:rPr lang="nl-NL" smtClean="0"/>
              <a:t>21-2-2020</a:t>
            </a:fld>
            <a:endParaRPr lang="nl-NL"/>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E562164-BB58-4083-A6FD-6A9E61CA1D93}" type="slidenum">
              <a:rPr lang="nl-NL" smtClean="0"/>
              <a:t>‹nr.›</a:t>
            </a:fld>
            <a:endParaRPr lang="nl-NL"/>
          </a:p>
        </p:txBody>
      </p:sp>
    </p:spTree>
    <p:extLst>
      <p:ext uri="{BB962C8B-B14F-4D97-AF65-F5344CB8AC3E}">
        <p14:creationId xmlns:p14="http://schemas.microsoft.com/office/powerpoint/2010/main" val="2222161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www.habitus.io/"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github.com/carlossg/docker-maven"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8" Type="http://schemas.openxmlformats.org/officeDocument/2006/relationships/hyperlink" Target="https://github.com/fabric8io/shootout-docker-maven" TargetMode="External"/><Relationship Id="rId3" Type="http://schemas.openxmlformats.org/officeDocument/2006/relationships/hyperlink" Target="https://github.com/carlossg/docker-maven" TargetMode="External"/><Relationship Id="rId7" Type="http://schemas.openxmlformats.org/officeDocument/2006/relationships/hyperlink" Target="https://github.com/javaee-samples/javaee7-docker-maven" TargetMode="External"/><Relationship Id="rId2" Type="http://schemas.openxmlformats.org/officeDocument/2006/relationships/slide" Target="../slides/slide18.xml"/><Relationship Id="rId1" Type="http://schemas.openxmlformats.org/officeDocument/2006/relationships/notesMaster" Target="../notesMasters/notesMaster1.xml"/><Relationship Id="rId6" Type="http://schemas.openxmlformats.org/officeDocument/2006/relationships/hyperlink" Target="https://github.com/arun-gupta/docker-java-sample" TargetMode="External"/><Relationship Id="rId5" Type="http://schemas.openxmlformats.org/officeDocument/2006/relationships/hyperlink" Target="https://code.visualstudio.com/docs/remote/containers" TargetMode="External"/><Relationship Id="rId10" Type="http://schemas.openxmlformats.org/officeDocument/2006/relationships/hyperlink" Target="https://github.com/ravening/Spring-Boot-Kubernetes" TargetMode="External"/><Relationship Id="rId4" Type="http://schemas.openxmlformats.org/officeDocument/2006/relationships/hyperlink" Target="https://code.visualstudio.com/docs/remote/wsl" TargetMode="External"/><Relationship Id="rId9" Type="http://schemas.openxmlformats.org/officeDocument/2006/relationships/hyperlink" Target="https://github.com/susimsek/maven-jib-plugin" TargetMode="Externa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lvl="1"/>
            <a:r>
              <a:rPr lang="en-US" sz="2800" dirty="0" err="1"/>
              <a:t>Jullie</a:t>
            </a:r>
            <a:r>
              <a:rPr lang="en-US" sz="2800" dirty="0"/>
              <a:t> </a:t>
            </a:r>
            <a:r>
              <a:rPr lang="en-US" sz="2800" dirty="0" err="1"/>
              <a:t>iets</a:t>
            </a:r>
            <a:r>
              <a:rPr lang="en-US" sz="2800" dirty="0"/>
              <a:t> </a:t>
            </a:r>
            <a:r>
              <a:rPr lang="en-US" sz="2800" dirty="0" err="1"/>
              <a:t>vertellen</a:t>
            </a:r>
            <a:r>
              <a:rPr lang="en-US" sz="2800" dirty="0"/>
              <a:t> over containerization</a:t>
            </a:r>
            <a:br>
              <a:rPr lang="en-US" sz="2800" dirty="0"/>
            </a:br>
            <a:endParaRPr lang="en-US" sz="2800" dirty="0"/>
          </a:p>
          <a:p>
            <a:pPr lvl="1"/>
            <a:r>
              <a:rPr lang="en-US" sz="2800" dirty="0" err="1"/>
              <a:t>Voordelen</a:t>
            </a:r>
            <a:r>
              <a:rPr lang="en-US" sz="2800" dirty="0"/>
              <a:t> van containers</a:t>
            </a:r>
            <a:br>
              <a:rPr lang="en-US" sz="2800" dirty="0"/>
            </a:br>
            <a:endParaRPr lang="en-US" sz="2800" dirty="0"/>
          </a:p>
          <a:p>
            <a:pPr lvl="1"/>
            <a:r>
              <a:rPr lang="en-US" sz="2800" dirty="0" err="1"/>
              <a:t>Mogelijke</a:t>
            </a:r>
            <a:r>
              <a:rPr lang="en-US" sz="2800" dirty="0"/>
              <a:t> </a:t>
            </a:r>
            <a:r>
              <a:rPr lang="en-US" sz="2800" dirty="0" err="1"/>
              <a:t>toepassingen</a:t>
            </a:r>
            <a:br>
              <a:rPr lang="en-US" sz="2800" dirty="0"/>
            </a:br>
            <a:endParaRPr lang="en-US" sz="2800" dirty="0"/>
          </a:p>
          <a:p>
            <a:pPr lvl="1"/>
            <a:r>
              <a:rPr lang="en-US" sz="2800" dirty="0" err="1"/>
              <a:t>Veel</a:t>
            </a:r>
            <a:r>
              <a:rPr lang="en-US" sz="2800" dirty="0"/>
              <a:t> </a:t>
            </a:r>
            <a:r>
              <a:rPr lang="en-US" sz="2800" dirty="0" err="1"/>
              <a:t>vertellen</a:t>
            </a:r>
            <a:r>
              <a:rPr lang="en-US" sz="2800" dirty="0"/>
              <a:t>, </a:t>
            </a:r>
            <a:r>
              <a:rPr lang="en-US" sz="2800" dirty="0" err="1"/>
              <a:t>discussies</a:t>
            </a:r>
            <a:r>
              <a:rPr lang="en-US" sz="2800" dirty="0"/>
              <a:t> </a:t>
            </a:r>
            <a:r>
              <a:rPr lang="en-US" sz="2800" dirty="0" err="1"/>
              <a:t>hebben</a:t>
            </a:r>
            <a:r>
              <a:rPr lang="en-US" sz="2800" dirty="0"/>
              <a:t>, begrip </a:t>
            </a:r>
            <a:r>
              <a:rPr lang="en-US" sz="2800" dirty="0" err="1"/>
              <a:t>kweken</a:t>
            </a:r>
            <a:r>
              <a:rPr lang="en-US" sz="2800" dirty="0"/>
              <a:t>. </a:t>
            </a:r>
            <a:br>
              <a:rPr lang="en-US" sz="2800" dirty="0"/>
            </a:br>
            <a:endParaRPr lang="en-US" sz="2800" dirty="0"/>
          </a:p>
          <a:p>
            <a:pPr lvl="1"/>
            <a:r>
              <a:rPr lang="en-US" sz="2800" dirty="0" err="1"/>
              <a:t>Hopelijk</a:t>
            </a:r>
            <a:r>
              <a:rPr lang="en-US" sz="2800" dirty="0"/>
              <a:t> </a:t>
            </a:r>
            <a:r>
              <a:rPr lang="en-US" sz="2800" dirty="0" err="1"/>
              <a:t>delen</a:t>
            </a:r>
            <a:r>
              <a:rPr lang="en-US" sz="2800" dirty="0"/>
              <a:t> </a:t>
            </a:r>
            <a:r>
              <a:rPr lang="en-US" sz="2800" dirty="0" err="1"/>
              <a:t>jullie</a:t>
            </a:r>
            <a:r>
              <a:rPr lang="en-US" sz="2800" dirty="0"/>
              <a:t> </a:t>
            </a:r>
            <a:r>
              <a:rPr lang="nl-BE" sz="2800" dirty="0"/>
              <a:t>aan het einde </a:t>
            </a:r>
            <a:r>
              <a:rPr lang="en-US" sz="2800" dirty="0"/>
              <a:t>wat van </a:t>
            </a:r>
            <a:r>
              <a:rPr lang="en-US" sz="2800" dirty="0" err="1"/>
              <a:t>mijn</a:t>
            </a:r>
            <a:r>
              <a:rPr lang="en-US" sz="2800" dirty="0"/>
              <a:t> </a:t>
            </a:r>
            <a:r>
              <a:rPr lang="nl-BE" sz="2800" dirty="0"/>
              <a:t>enthousiasme</a:t>
            </a:r>
          </a:p>
          <a:p>
            <a:pPr marL="457200" lvl="1" indent="0">
              <a:buNone/>
            </a:pPr>
            <a:endParaRPr lang="nl-BE" sz="2800" dirty="0"/>
          </a:p>
          <a:p>
            <a:endParaRPr lang="nl-NL" dirty="0"/>
          </a:p>
        </p:txBody>
      </p:sp>
      <p:sp>
        <p:nvSpPr>
          <p:cNvPr id="4" name="Tijdelijke aanduiding voor dianummer 3"/>
          <p:cNvSpPr>
            <a:spLocks noGrp="1"/>
          </p:cNvSpPr>
          <p:nvPr>
            <p:ph type="sldNum" sz="quarter" idx="5"/>
          </p:nvPr>
        </p:nvSpPr>
        <p:spPr/>
        <p:txBody>
          <a:bodyPr/>
          <a:lstStyle/>
          <a:p>
            <a:fld id="{2E562164-BB58-4083-A6FD-6A9E61CA1D93}" type="slidenum">
              <a:rPr lang="nl-NL" smtClean="0"/>
              <a:t>1</a:t>
            </a:fld>
            <a:endParaRPr lang="nl-NL"/>
          </a:p>
        </p:txBody>
      </p:sp>
    </p:spTree>
    <p:extLst>
      <p:ext uri="{BB962C8B-B14F-4D97-AF65-F5344CB8AC3E}">
        <p14:creationId xmlns:p14="http://schemas.microsoft.com/office/powerpoint/2010/main" val="30977702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457200" indent="-457200">
              <a:buAutoNum type="arabicPeriod"/>
            </a:pPr>
            <a:r>
              <a:rPr lang="nl-NL" sz="2400" dirty="0">
                <a:sym typeface="Wingdings" panose="05000000000000000000" pitchFamily="2" charset="2"/>
              </a:rPr>
              <a:t>Zie </a:t>
            </a:r>
            <a:r>
              <a:rPr lang="nl-NL" sz="2400" dirty="0" err="1">
                <a:sym typeface="Wingdings" panose="05000000000000000000" pitchFamily="2" charset="2"/>
              </a:rPr>
              <a:t>fun</a:t>
            </a:r>
            <a:r>
              <a:rPr lang="nl-NL" sz="2400" dirty="0">
                <a:sym typeface="Wingdings" panose="05000000000000000000" pitchFamily="2" charset="2"/>
              </a:rPr>
              <a:t> </a:t>
            </a:r>
            <a:r>
              <a:rPr lang="nl-NL" sz="2400" dirty="0" err="1">
                <a:sym typeface="Wingdings" panose="05000000000000000000" pitchFamily="2" charset="2"/>
              </a:rPr>
              <a:t>docker</a:t>
            </a:r>
            <a:r>
              <a:rPr lang="nl-NL" sz="2400" dirty="0">
                <a:sym typeface="Wingdings" panose="05000000000000000000" pitchFamily="2" charset="2"/>
              </a:rPr>
              <a:t>. </a:t>
            </a:r>
          </a:p>
          <a:p>
            <a:pPr marL="914400" lvl="1" indent="-457200">
              <a:buAutoNum type="arabicPeriod"/>
            </a:pPr>
            <a:r>
              <a:rPr lang="nl-NL" sz="2400" dirty="0">
                <a:sym typeface="Wingdings" panose="05000000000000000000" pitchFamily="2" charset="2"/>
              </a:rPr>
              <a:t>Laten zien met een pull</a:t>
            </a:r>
          </a:p>
          <a:p>
            <a:pPr marL="914400" lvl="1" indent="-457200">
              <a:buAutoNum type="arabicPeriod"/>
            </a:pPr>
            <a:r>
              <a:rPr lang="nl-NL" sz="2400" dirty="0">
                <a:sym typeface="Wingdings" panose="05000000000000000000" pitchFamily="2" charset="2"/>
              </a:rPr>
              <a:t>Daarna een run</a:t>
            </a:r>
          </a:p>
          <a:p>
            <a:pPr marL="914400" lvl="1" indent="-457200">
              <a:buAutoNum type="arabicPeriod"/>
            </a:pPr>
            <a:endParaRPr lang="nl-NL" sz="2400" dirty="0">
              <a:sym typeface="Wingdings" panose="05000000000000000000" pitchFamily="2" charset="2"/>
            </a:endParaRPr>
          </a:p>
          <a:p>
            <a:pPr marL="457200" lvl="0" indent="-457200">
              <a:buAutoNum type="arabicPeriod"/>
            </a:pPr>
            <a:r>
              <a:rPr lang="nl-NL" sz="2400" dirty="0">
                <a:sym typeface="Wingdings" panose="05000000000000000000" pitchFamily="2" charset="2"/>
              </a:rPr>
              <a:t>Iets vertellen over </a:t>
            </a:r>
            <a:r>
              <a:rPr lang="nl-NL" sz="2400" dirty="0" err="1">
                <a:sym typeface="Wingdings" panose="05000000000000000000" pitchFamily="2" charset="2"/>
              </a:rPr>
              <a:t>docker</a:t>
            </a:r>
            <a:r>
              <a:rPr lang="nl-NL" sz="2400" dirty="0">
                <a:sym typeface="Wingdings" panose="05000000000000000000" pitchFamily="2" charset="2"/>
              </a:rPr>
              <a:t> hub. </a:t>
            </a:r>
          </a:p>
          <a:p>
            <a:pPr marL="457200" lvl="0" indent="-457200">
              <a:buAutoNum type="arabicPeriod"/>
            </a:pPr>
            <a:endParaRPr lang="nl-NL" sz="2400">
              <a:sym typeface="Wingdings" panose="05000000000000000000" pitchFamily="2" charset="2"/>
            </a:endParaRPr>
          </a:p>
          <a:p>
            <a:pPr marL="457200" lvl="0" indent="-457200">
              <a:buAutoNum type="arabicPeriod"/>
            </a:pPr>
            <a:endParaRPr lang="nl-NL" sz="2400" dirty="0">
              <a:sym typeface="Wingdings" panose="05000000000000000000" pitchFamily="2" charset="2"/>
            </a:endParaRPr>
          </a:p>
          <a:p>
            <a:r>
              <a:rPr lang="nl-NL" dirty="0">
                <a:hlinkClick r:id="rId3"/>
              </a:rPr>
              <a:t>http://www.habitus.io/</a:t>
            </a:r>
            <a:endParaRPr lang="nl-NL" dirty="0"/>
          </a:p>
          <a:p>
            <a:endParaRPr lang="nl-NL" dirty="0"/>
          </a:p>
          <a:p>
            <a:endParaRPr lang="nl-NL" dirty="0"/>
          </a:p>
          <a:p>
            <a:endParaRPr lang="nl-NL" dirty="0"/>
          </a:p>
        </p:txBody>
      </p:sp>
      <p:sp>
        <p:nvSpPr>
          <p:cNvPr id="4" name="Tijdelijke aanduiding voor dianummer 3"/>
          <p:cNvSpPr>
            <a:spLocks noGrp="1"/>
          </p:cNvSpPr>
          <p:nvPr>
            <p:ph type="sldNum" sz="quarter" idx="5"/>
          </p:nvPr>
        </p:nvSpPr>
        <p:spPr/>
        <p:txBody>
          <a:bodyPr/>
          <a:lstStyle/>
          <a:p>
            <a:fld id="{2E562164-BB58-4083-A6FD-6A9E61CA1D93}" type="slidenum">
              <a:rPr lang="nl-NL" smtClean="0"/>
              <a:t>13</a:t>
            </a:fld>
            <a:endParaRPr lang="nl-NL"/>
          </a:p>
        </p:txBody>
      </p:sp>
    </p:spTree>
    <p:extLst>
      <p:ext uri="{BB962C8B-B14F-4D97-AF65-F5344CB8AC3E}">
        <p14:creationId xmlns:p14="http://schemas.microsoft.com/office/powerpoint/2010/main" val="13900522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409575" y="1233488"/>
            <a:ext cx="5916613" cy="3328987"/>
          </a:xfrm>
        </p:spPr>
      </p:sp>
      <p:sp>
        <p:nvSpPr>
          <p:cNvPr id="3" name="Tijdelijke aanduiding voor notities 2"/>
          <p:cNvSpPr>
            <a:spLocks noGrp="1"/>
          </p:cNvSpPr>
          <p:nvPr>
            <p:ph type="body" idx="1"/>
          </p:nvPr>
        </p:nvSpPr>
        <p:spPr/>
        <p:txBody>
          <a:bodyPr/>
          <a:lstStyle/>
          <a:p>
            <a:pPr algn="l"/>
            <a:r>
              <a:rPr lang="en-US" dirty="0" err="1"/>
              <a:t>Dockerfile</a:t>
            </a:r>
            <a:r>
              <a:rPr lang="en-US" dirty="0"/>
              <a:t> = </a:t>
            </a:r>
            <a:r>
              <a:rPr lang="en-US" dirty="0" err="1"/>
              <a:t>Beschrijving</a:t>
            </a:r>
            <a:r>
              <a:rPr lang="en-US" dirty="0"/>
              <a:t> van </a:t>
            </a:r>
            <a:r>
              <a:rPr lang="en-US" dirty="0" err="1"/>
              <a:t>samenstelling</a:t>
            </a:r>
            <a:r>
              <a:rPr lang="en-US" dirty="0"/>
              <a:t> van </a:t>
            </a:r>
            <a:r>
              <a:rPr lang="en-US" dirty="0" err="1"/>
              <a:t>een</a:t>
            </a:r>
            <a:r>
              <a:rPr lang="en-US" dirty="0"/>
              <a:t> container. </a:t>
            </a:r>
          </a:p>
          <a:p>
            <a:pPr algn="l"/>
            <a:r>
              <a:rPr lang="en-US" dirty="0"/>
              <a:t>Image = </a:t>
            </a:r>
            <a:r>
              <a:rPr lang="en-US" dirty="0" err="1"/>
              <a:t>Een</a:t>
            </a:r>
            <a:r>
              <a:rPr lang="en-US" dirty="0"/>
              <a:t> tar/zip file met </a:t>
            </a:r>
            <a:r>
              <a:rPr lang="en-US" dirty="0" err="1"/>
              <a:t>hierin</a:t>
            </a:r>
            <a:r>
              <a:rPr lang="en-US" dirty="0"/>
              <a:t> </a:t>
            </a:r>
            <a:r>
              <a:rPr lang="en-US" dirty="0" err="1"/>
              <a:t>een</a:t>
            </a:r>
            <a:r>
              <a:rPr lang="en-US" dirty="0"/>
              <a:t> </a:t>
            </a:r>
            <a:r>
              <a:rPr lang="en-US" dirty="0" err="1"/>
              <a:t>laag</a:t>
            </a:r>
            <a:r>
              <a:rPr lang="en-US" dirty="0"/>
              <a:t> </a:t>
            </a:r>
            <a:r>
              <a:rPr lang="en-US" dirty="0" err="1"/>
              <a:t>voor</a:t>
            </a:r>
            <a:r>
              <a:rPr lang="en-US" dirty="0"/>
              <a:t> </a:t>
            </a:r>
            <a:r>
              <a:rPr lang="en-US" dirty="0" err="1"/>
              <a:t>laag</a:t>
            </a:r>
            <a:r>
              <a:rPr lang="en-US" dirty="0"/>
              <a:t>  </a:t>
            </a:r>
            <a:r>
              <a:rPr lang="en-US" dirty="0" err="1"/>
              <a:t>opgebouwd</a:t>
            </a:r>
            <a:r>
              <a:rPr lang="en-US" dirty="0"/>
              <a:t> </a:t>
            </a:r>
            <a:r>
              <a:rPr lang="en-US" dirty="0" err="1"/>
              <a:t>bestand</a:t>
            </a:r>
            <a:r>
              <a:rPr lang="en-US" dirty="0"/>
              <a:t>. </a:t>
            </a:r>
          </a:p>
          <a:p>
            <a:pPr algn="l"/>
            <a:endParaRPr lang="en-US" dirty="0"/>
          </a:p>
          <a:p>
            <a:pPr algn="l"/>
            <a:r>
              <a:rPr lang="nl-NL" dirty="0" err="1"/>
              <a:t>docker</a:t>
            </a:r>
            <a:r>
              <a:rPr lang="nl-NL" dirty="0"/>
              <a:t> run --</a:t>
            </a:r>
            <a:r>
              <a:rPr lang="nl-NL" dirty="0" err="1"/>
              <a:t>rm</a:t>
            </a:r>
            <a:r>
              <a:rPr lang="nl-NL" dirty="0"/>
              <a:t> -</a:t>
            </a:r>
            <a:r>
              <a:rPr lang="nl-NL" dirty="0" err="1"/>
              <a:t>it</a:t>
            </a:r>
            <a:r>
              <a:rPr lang="nl-NL" dirty="0"/>
              <a:t> </a:t>
            </a:r>
            <a:r>
              <a:rPr lang="nl-NL" sz="1200" kern="1200" dirty="0">
                <a:solidFill>
                  <a:schemeClr val="tx1"/>
                </a:solidFill>
                <a:effectLst/>
                <a:latin typeface="+mn-lt"/>
                <a:ea typeface="+mn-ea"/>
                <a:cs typeface="+mn-cs"/>
              </a:rPr>
              <a:t>`</a:t>
            </a:r>
            <a:r>
              <a:rPr lang="nl-NL" dirty="0"/>
              <a:t> </a:t>
            </a:r>
            <a:r>
              <a:rPr lang="nl-NL" sz="1200" kern="1200" dirty="0">
                <a:solidFill>
                  <a:schemeClr val="tx1"/>
                </a:solidFill>
                <a:effectLst/>
                <a:latin typeface="+mn-lt"/>
                <a:ea typeface="+mn-ea"/>
                <a:cs typeface="+mn-cs"/>
              </a:rPr>
              <a:t>-v /var/run/</a:t>
            </a:r>
            <a:r>
              <a:rPr lang="nl-NL" sz="1200" kern="1200" dirty="0" err="1">
                <a:solidFill>
                  <a:schemeClr val="tx1"/>
                </a:solidFill>
                <a:effectLst/>
                <a:latin typeface="+mn-lt"/>
                <a:ea typeface="+mn-ea"/>
                <a:cs typeface="+mn-cs"/>
              </a:rPr>
              <a:t>docker.sock</a:t>
            </a:r>
            <a:r>
              <a:rPr lang="nl-NL" sz="1200" kern="1200" dirty="0">
                <a:solidFill>
                  <a:schemeClr val="tx1"/>
                </a:solidFill>
                <a:effectLst/>
                <a:latin typeface="+mn-lt"/>
                <a:ea typeface="+mn-ea"/>
                <a:cs typeface="+mn-cs"/>
              </a:rPr>
              <a:t>:/var/run/</a:t>
            </a:r>
            <a:r>
              <a:rPr lang="nl-NL" sz="1200" kern="1200" dirty="0" err="1">
                <a:solidFill>
                  <a:schemeClr val="tx1"/>
                </a:solidFill>
                <a:effectLst/>
                <a:latin typeface="+mn-lt"/>
                <a:ea typeface="+mn-ea"/>
                <a:cs typeface="+mn-cs"/>
              </a:rPr>
              <a:t>docker.sock</a:t>
            </a:r>
            <a:r>
              <a:rPr lang="nl-NL" sz="1200" kern="1200" dirty="0">
                <a:solidFill>
                  <a:schemeClr val="tx1"/>
                </a:solidFill>
                <a:effectLst/>
                <a:latin typeface="+mn-lt"/>
                <a:ea typeface="+mn-ea"/>
                <a:cs typeface="+mn-cs"/>
              </a:rPr>
              <a:t> `</a:t>
            </a:r>
            <a:r>
              <a:rPr lang="nl-NL" dirty="0"/>
              <a:t> </a:t>
            </a:r>
            <a:r>
              <a:rPr lang="nl-NL" dirty="0" err="1"/>
              <a:t>wagoodman</a:t>
            </a:r>
            <a:r>
              <a:rPr lang="nl-NL" dirty="0"/>
              <a:t>/</a:t>
            </a:r>
            <a:r>
              <a:rPr lang="nl-NL" dirty="0" err="1"/>
              <a:t>dive:latest</a:t>
            </a:r>
            <a:r>
              <a:rPr lang="nl-NL" dirty="0"/>
              <a:t>  &lt;image&gt; --source </a:t>
            </a:r>
            <a:r>
              <a:rPr lang="nl-NL" dirty="0" err="1"/>
              <a:t>docker</a:t>
            </a:r>
            <a:endParaRPr lang="nl-NL" dirty="0"/>
          </a:p>
          <a:p>
            <a:pPr algn="l"/>
            <a:endParaRPr lang="en-US" dirty="0"/>
          </a:p>
          <a:p>
            <a:pPr algn="l"/>
            <a:endParaRPr lang="en-US" dirty="0"/>
          </a:p>
          <a:p>
            <a:endParaRPr lang="nl-NL" dirty="0"/>
          </a:p>
        </p:txBody>
      </p:sp>
      <p:sp>
        <p:nvSpPr>
          <p:cNvPr id="4" name="Tijdelijke aanduiding voor dianummer 3"/>
          <p:cNvSpPr>
            <a:spLocks noGrp="1"/>
          </p:cNvSpPr>
          <p:nvPr>
            <p:ph type="sldNum" sz="quarter" idx="10"/>
          </p:nvPr>
        </p:nvSpPr>
        <p:spPr/>
        <p:txBody>
          <a:bodyPr/>
          <a:lstStyle/>
          <a:p>
            <a:fld id="{E70A0C9F-4335-432F-A23A-A60C49C5A961}" type="slidenum">
              <a:rPr lang="nl-NL" smtClean="0"/>
              <a:t>14</a:t>
            </a:fld>
            <a:endParaRPr lang="nl-NL"/>
          </a:p>
        </p:txBody>
      </p:sp>
    </p:spTree>
    <p:extLst>
      <p:ext uri="{BB962C8B-B14F-4D97-AF65-F5344CB8AC3E}">
        <p14:creationId xmlns:p14="http://schemas.microsoft.com/office/powerpoint/2010/main" val="2064625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Hybride omgevingen </a:t>
            </a:r>
            <a:r>
              <a:rPr lang="nl-NL" dirty="0" err="1"/>
              <a:t>windows</a:t>
            </a:r>
            <a:r>
              <a:rPr lang="nl-NL" dirty="0"/>
              <a:t>/</a:t>
            </a:r>
            <a:r>
              <a:rPr lang="nl-NL" dirty="0" err="1"/>
              <a:t>linux</a:t>
            </a:r>
            <a:r>
              <a:rPr lang="nl-NL" dirty="0"/>
              <a:t> in de maak</a:t>
            </a:r>
          </a:p>
          <a:p>
            <a:endParaRPr lang="nl-NL" dirty="0"/>
          </a:p>
        </p:txBody>
      </p:sp>
      <p:sp>
        <p:nvSpPr>
          <p:cNvPr id="4" name="Tijdelijke aanduiding voor dianummer 3"/>
          <p:cNvSpPr>
            <a:spLocks noGrp="1"/>
          </p:cNvSpPr>
          <p:nvPr>
            <p:ph type="sldNum" sz="quarter" idx="5"/>
          </p:nvPr>
        </p:nvSpPr>
        <p:spPr/>
        <p:txBody>
          <a:bodyPr/>
          <a:lstStyle/>
          <a:p>
            <a:fld id="{2E562164-BB58-4083-A6FD-6A9E61CA1D93}" type="slidenum">
              <a:rPr lang="nl-NL" smtClean="0"/>
              <a:t>15</a:t>
            </a:fld>
            <a:endParaRPr lang="nl-NL"/>
          </a:p>
        </p:txBody>
      </p:sp>
    </p:spTree>
    <p:extLst>
      <p:ext uri="{BB962C8B-B14F-4D97-AF65-F5344CB8AC3E}">
        <p14:creationId xmlns:p14="http://schemas.microsoft.com/office/powerpoint/2010/main" val="29578434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sz="1200" dirty="0">
                <a:sym typeface="Wingdings" panose="05000000000000000000" pitchFamily="2" charset="2"/>
              </a:rPr>
              <a:t>1. Docker tools ok maar voegt niet zo veel toe, Java App in Container werkt niet.  Wel simpel project maar wat voegt dit toe. </a:t>
            </a:r>
            <a:endParaRPr lang="nl-NL" dirty="0">
              <a:hlinkClick r:id="rId3"/>
            </a:endParaRPr>
          </a:p>
          <a:p>
            <a:endParaRPr lang="nl-NL" dirty="0">
              <a:hlinkClick r:id="rId3"/>
            </a:endParaRPr>
          </a:p>
        </p:txBody>
      </p:sp>
      <p:sp>
        <p:nvSpPr>
          <p:cNvPr id="4" name="Tijdelijke aanduiding voor dianummer 3"/>
          <p:cNvSpPr>
            <a:spLocks noGrp="1"/>
          </p:cNvSpPr>
          <p:nvPr>
            <p:ph type="sldNum" sz="quarter" idx="5"/>
          </p:nvPr>
        </p:nvSpPr>
        <p:spPr/>
        <p:txBody>
          <a:bodyPr/>
          <a:lstStyle/>
          <a:p>
            <a:fld id="{2E562164-BB58-4083-A6FD-6A9E61CA1D93}" type="slidenum">
              <a:rPr lang="nl-NL" smtClean="0"/>
              <a:t>16</a:t>
            </a:fld>
            <a:endParaRPr lang="nl-NL"/>
          </a:p>
        </p:txBody>
      </p:sp>
    </p:spTree>
    <p:extLst>
      <p:ext uri="{BB962C8B-B14F-4D97-AF65-F5344CB8AC3E}">
        <p14:creationId xmlns:p14="http://schemas.microsoft.com/office/powerpoint/2010/main" val="33913449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hlinkClick r:id="rId3"/>
            </a:endParaRPr>
          </a:p>
          <a:p>
            <a:r>
              <a:rPr lang="nl-NL" dirty="0">
                <a:hlinkClick r:id="rId4"/>
              </a:rPr>
              <a:t>https://code.visualstudio.com/docs/remote/wsl</a:t>
            </a:r>
            <a:endParaRPr lang="nl-NL" dirty="0"/>
          </a:p>
          <a:p>
            <a:endParaRPr lang="nl-NL" dirty="0">
              <a:hlinkClick r:id="rId3"/>
            </a:endParaRPr>
          </a:p>
          <a:p>
            <a:r>
              <a:rPr lang="nl-NL" dirty="0">
                <a:hlinkClick r:id="rId5"/>
              </a:rPr>
              <a:t>https://code.visualstudio.com/docs/remote/containers</a:t>
            </a:r>
            <a:endParaRPr lang="nl-NL" dirty="0"/>
          </a:p>
          <a:p>
            <a:endParaRPr lang="nl-NL" dirty="0">
              <a:hlinkClick r:id="rId3"/>
            </a:endParaRPr>
          </a:p>
          <a:p>
            <a:endParaRPr lang="nl-NL" dirty="0">
              <a:hlinkClick r:id="rId3"/>
            </a:endParaRPr>
          </a:p>
          <a:p>
            <a:endParaRPr lang="nl-NL" dirty="0">
              <a:hlinkClick r:id="rId3"/>
            </a:endParaRPr>
          </a:p>
          <a:p>
            <a:r>
              <a:rPr lang="nl-NL" dirty="0">
                <a:hlinkClick r:id="rId3"/>
              </a:rPr>
              <a:t>https://github.com/carlossg/docker-maven</a:t>
            </a:r>
            <a:endParaRPr lang="nl-NL" dirty="0"/>
          </a:p>
          <a:p>
            <a:r>
              <a:rPr lang="nl-NL" dirty="0">
                <a:hlinkClick r:id="rId6"/>
              </a:rPr>
              <a:t>https://github.com/arun-gupta/docker-java-sample</a:t>
            </a:r>
            <a:endParaRPr lang="nl-NL" dirty="0"/>
          </a:p>
          <a:p>
            <a:r>
              <a:rPr lang="nl-NL" dirty="0">
                <a:hlinkClick r:id="rId7"/>
              </a:rPr>
              <a:t>https://github.com/javaee-samples/javaee7-docker-maven</a:t>
            </a:r>
            <a:endParaRPr lang="nl-NL" dirty="0"/>
          </a:p>
          <a:p>
            <a:r>
              <a:rPr lang="nl-NL" dirty="0"/>
              <a:t>https://github.com/GoogleContainerTools/jib.git</a:t>
            </a:r>
          </a:p>
          <a:p>
            <a:r>
              <a:rPr lang="nl-NL" dirty="0">
                <a:hlinkClick r:id="rId8"/>
              </a:rPr>
              <a:t>https://github.com/fabric8io/shootout-docker-maven</a:t>
            </a:r>
            <a:endParaRPr lang="nl-NL" dirty="0"/>
          </a:p>
          <a:p>
            <a:r>
              <a:rPr lang="nl-NL" dirty="0">
                <a:hlinkClick r:id="rId3"/>
              </a:rPr>
              <a:t>https://github.com/carlossg/docker-maven</a:t>
            </a:r>
            <a:endParaRPr lang="nl-NL" dirty="0"/>
          </a:p>
          <a:p>
            <a:r>
              <a:rPr lang="nl-NL" dirty="0">
                <a:hlinkClick r:id="rId9"/>
              </a:rPr>
              <a:t>https://github.com/susimsek/maven-jib-plugin</a:t>
            </a:r>
            <a:endParaRPr lang="nl-NL" dirty="0"/>
          </a:p>
          <a:p>
            <a:endParaRPr lang="nl-NL" dirty="0"/>
          </a:p>
          <a:p>
            <a:r>
              <a:rPr lang="nl-NL" dirty="0">
                <a:hlinkClick r:id="rId10"/>
              </a:rPr>
              <a:t>https://github.com/ravening/Spring-Boot-Kubernetes</a:t>
            </a:r>
            <a:endParaRPr lang="nl-NL" dirty="0"/>
          </a:p>
          <a:p>
            <a:endParaRPr lang="nl-NL" dirty="0"/>
          </a:p>
          <a:p>
            <a:endParaRPr lang="nl-NL" dirty="0"/>
          </a:p>
          <a:p>
            <a:endParaRPr lang="nl-NL" dirty="0"/>
          </a:p>
          <a:p>
            <a:endParaRPr lang="nl-NL" dirty="0"/>
          </a:p>
          <a:p>
            <a:endParaRPr lang="nl-NL" dirty="0"/>
          </a:p>
          <a:p>
            <a:endParaRPr lang="nl-NL" dirty="0"/>
          </a:p>
          <a:p>
            <a:endParaRPr lang="nl-NL" dirty="0"/>
          </a:p>
        </p:txBody>
      </p:sp>
      <p:sp>
        <p:nvSpPr>
          <p:cNvPr id="4" name="Tijdelijke aanduiding voor dianummer 3"/>
          <p:cNvSpPr>
            <a:spLocks noGrp="1"/>
          </p:cNvSpPr>
          <p:nvPr>
            <p:ph type="sldNum" sz="quarter" idx="5"/>
          </p:nvPr>
        </p:nvSpPr>
        <p:spPr/>
        <p:txBody>
          <a:bodyPr/>
          <a:lstStyle/>
          <a:p>
            <a:fld id="{2E562164-BB58-4083-A6FD-6A9E61CA1D93}" type="slidenum">
              <a:rPr lang="nl-NL" smtClean="0"/>
              <a:t>18</a:t>
            </a:fld>
            <a:endParaRPr lang="nl-NL"/>
          </a:p>
        </p:txBody>
      </p:sp>
    </p:spTree>
    <p:extLst>
      <p:ext uri="{BB962C8B-B14F-4D97-AF65-F5344CB8AC3E}">
        <p14:creationId xmlns:p14="http://schemas.microsoft.com/office/powerpoint/2010/main" val="25144201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https://www.sumologic.com/devops/kubernetes-vs-mesos-vs-swarm/</a:t>
            </a:r>
          </a:p>
          <a:p>
            <a:r>
              <a:rPr lang="nl-NL" dirty="0"/>
              <a:t>https://blog.kubernauts.io/your-container-orchestration-needs-kubernetes-vs-mesos-vs-docker-swarm-1efa9acb69be</a:t>
            </a:r>
          </a:p>
          <a:p>
            <a:r>
              <a:rPr lang="nl-NL" dirty="0"/>
              <a:t>http://archive.work-bench.com/blog/2016/07/12/why-kubernetes-is-foundational-for-fortune-500-digital-transformation/</a:t>
            </a:r>
          </a:p>
          <a:p>
            <a:r>
              <a:rPr lang="nl-NL" dirty="0"/>
              <a:t>https://rancher.com/comparing-rancher-orchestration-engine-options/</a:t>
            </a:r>
          </a:p>
          <a:p>
            <a:r>
              <a:rPr lang="en-US" dirty="0"/>
              <a:t>https://www.loomsystems.com/blog/single-post/2017/06/19/kubernetes-vs-docker-swarm-vs-apache-mesos-container-orchestration-comparison</a:t>
            </a:r>
          </a:p>
          <a:p>
            <a:endParaRPr lang="en-US" dirty="0"/>
          </a:p>
          <a:p>
            <a:r>
              <a:rPr lang="en-US" dirty="0"/>
              <a:t>Demo docker swarm</a:t>
            </a:r>
          </a:p>
          <a:p>
            <a:endParaRPr lang="nl-NL" dirty="0"/>
          </a:p>
        </p:txBody>
      </p:sp>
      <p:sp>
        <p:nvSpPr>
          <p:cNvPr id="4" name="Tijdelijke aanduiding voor dianummer 3"/>
          <p:cNvSpPr>
            <a:spLocks noGrp="1"/>
          </p:cNvSpPr>
          <p:nvPr>
            <p:ph type="sldNum" sz="quarter" idx="5"/>
          </p:nvPr>
        </p:nvSpPr>
        <p:spPr/>
        <p:txBody>
          <a:bodyPr/>
          <a:lstStyle/>
          <a:p>
            <a:fld id="{2E562164-BB58-4083-A6FD-6A9E61CA1D93}" type="slidenum">
              <a:rPr lang="nl-NL" smtClean="0"/>
              <a:t>19</a:t>
            </a:fld>
            <a:endParaRPr lang="nl-NL"/>
          </a:p>
        </p:txBody>
      </p:sp>
    </p:spTree>
    <p:extLst>
      <p:ext uri="{BB962C8B-B14F-4D97-AF65-F5344CB8AC3E}">
        <p14:creationId xmlns:p14="http://schemas.microsoft.com/office/powerpoint/2010/main" val="10161041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US" dirty="0"/>
          </a:p>
          <a:p>
            <a:r>
              <a:rPr lang="en-US" b="1" dirty="0"/>
              <a:t>Testing:</a:t>
            </a:r>
            <a:r>
              <a:rPr lang="en-US" dirty="0"/>
              <a:t> Test environments can be even more challenging because they will likely represent a larger number of run-time variations - for example, different frameworks and databases, different versions of Java, and so on. And this is only complicated by developing and running in virtualized environments.</a:t>
            </a:r>
          </a:p>
          <a:p>
            <a:r>
              <a:rPr lang="en-US" dirty="0"/>
              <a:t>Similar to the development example, the ability to spin up many Docker containers based on specific custom images make it much easier to have many representative test environments. To test your application in different versions of Java, you can simply run your application in multiple containers. You can set up containers for your databases as well. This will dramatically speed up your testing process.</a:t>
            </a:r>
          </a:p>
          <a:p>
            <a:r>
              <a:rPr lang="en-US" b="1" dirty="0"/>
              <a:t>Deployment and Packaging:</a:t>
            </a:r>
            <a:r>
              <a:rPr lang="en-US" dirty="0"/>
              <a:t> Deployment with Docker is also simple and easy. For example, if your application runs in your local environment using a Docker container, then it will run on the target server as well.</a:t>
            </a:r>
          </a:p>
          <a:p>
            <a:r>
              <a:rPr lang="en-US" dirty="0"/>
              <a:t>By packaging your application in a container with all of its configurations and dependencies, you ensure that it will always work locally or on another machine, or in test and production environments. No more worries about having to install the same configurations into different environments.</a:t>
            </a:r>
          </a:p>
          <a:p>
            <a:endParaRPr lang="nl-NL" dirty="0"/>
          </a:p>
        </p:txBody>
      </p:sp>
      <p:sp>
        <p:nvSpPr>
          <p:cNvPr id="4" name="Tijdelijke aanduiding voor dianummer 3"/>
          <p:cNvSpPr>
            <a:spLocks noGrp="1"/>
          </p:cNvSpPr>
          <p:nvPr>
            <p:ph type="sldNum" sz="quarter" idx="5"/>
          </p:nvPr>
        </p:nvSpPr>
        <p:spPr/>
        <p:txBody>
          <a:bodyPr/>
          <a:lstStyle/>
          <a:p>
            <a:fld id="{2E562164-BB58-4083-A6FD-6A9E61CA1D93}" type="slidenum">
              <a:rPr lang="nl-NL" smtClean="0"/>
              <a:t>20</a:t>
            </a:fld>
            <a:endParaRPr lang="nl-NL"/>
          </a:p>
        </p:txBody>
      </p:sp>
    </p:spTree>
    <p:extLst>
      <p:ext uri="{BB962C8B-B14F-4D97-AF65-F5344CB8AC3E}">
        <p14:creationId xmlns:p14="http://schemas.microsoft.com/office/powerpoint/2010/main" val="34586957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US" dirty="0"/>
          </a:p>
          <a:p>
            <a:r>
              <a:rPr lang="en-US" b="1" dirty="0"/>
              <a:t>Testing:</a:t>
            </a:r>
            <a:r>
              <a:rPr lang="en-US" dirty="0"/>
              <a:t> Test environments can be even more challenging because they will likely represent a larger number of run-time variations - for example, different frameworks and databases, different versions of Java, and so on. And this is only complicated by developing and running in virtualized environments.</a:t>
            </a:r>
          </a:p>
          <a:p>
            <a:r>
              <a:rPr lang="en-US" dirty="0"/>
              <a:t>Similar to the development example, the ability to spin up many Docker containers based on specific custom images make it much easier to have many representative test environments. To test your application in different versions of Java, you can simply run your application in multiple containers. You can set up containers for your databases as well. This will dramatically speed up your testing process.</a:t>
            </a:r>
          </a:p>
          <a:p>
            <a:r>
              <a:rPr lang="en-US" b="1" dirty="0"/>
              <a:t>Deployment and Packaging:</a:t>
            </a:r>
            <a:r>
              <a:rPr lang="en-US" dirty="0"/>
              <a:t> Deployment with Docker is also simple and easy. For example, if your application runs in your local environment using a Docker container, then it will run on the target server as well.</a:t>
            </a:r>
          </a:p>
          <a:p>
            <a:r>
              <a:rPr lang="en-US" dirty="0"/>
              <a:t>By packaging your application in a container with all of its configurations and dependencies, you ensure that it will always work locally or on another machine, or in test and production environments. No more worries about having to install the same configurations into different environments.</a:t>
            </a:r>
          </a:p>
          <a:p>
            <a:endParaRPr lang="nl-NL" dirty="0"/>
          </a:p>
        </p:txBody>
      </p:sp>
      <p:sp>
        <p:nvSpPr>
          <p:cNvPr id="4" name="Tijdelijke aanduiding voor dianummer 3"/>
          <p:cNvSpPr>
            <a:spLocks noGrp="1"/>
          </p:cNvSpPr>
          <p:nvPr>
            <p:ph type="sldNum" sz="quarter" idx="5"/>
          </p:nvPr>
        </p:nvSpPr>
        <p:spPr/>
        <p:txBody>
          <a:bodyPr/>
          <a:lstStyle/>
          <a:p>
            <a:fld id="{2E562164-BB58-4083-A6FD-6A9E61CA1D93}" type="slidenum">
              <a:rPr lang="nl-NL" smtClean="0"/>
              <a:t>22</a:t>
            </a:fld>
            <a:endParaRPr lang="nl-NL"/>
          </a:p>
        </p:txBody>
      </p:sp>
    </p:spTree>
    <p:extLst>
      <p:ext uri="{BB962C8B-B14F-4D97-AF65-F5344CB8AC3E}">
        <p14:creationId xmlns:p14="http://schemas.microsoft.com/office/powerpoint/2010/main" val="23482683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2E562164-BB58-4083-A6FD-6A9E61CA1D93}" type="slidenum">
              <a:rPr lang="nl-NL" smtClean="0"/>
              <a:t>23</a:t>
            </a:fld>
            <a:endParaRPr lang="nl-NL"/>
          </a:p>
        </p:txBody>
      </p:sp>
    </p:spTree>
    <p:extLst>
      <p:ext uri="{BB962C8B-B14F-4D97-AF65-F5344CB8AC3E}">
        <p14:creationId xmlns:p14="http://schemas.microsoft.com/office/powerpoint/2010/main" val="20600791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Hybride omgevingen </a:t>
            </a:r>
            <a:r>
              <a:rPr lang="nl-NL" dirty="0" err="1"/>
              <a:t>windows</a:t>
            </a:r>
            <a:r>
              <a:rPr lang="nl-NL" dirty="0"/>
              <a:t>/</a:t>
            </a:r>
            <a:r>
              <a:rPr lang="nl-NL" dirty="0" err="1"/>
              <a:t>linux</a:t>
            </a:r>
            <a:r>
              <a:rPr lang="nl-NL" dirty="0"/>
              <a:t> in de maak</a:t>
            </a:r>
          </a:p>
          <a:p>
            <a:endParaRPr lang="nl-NL" dirty="0"/>
          </a:p>
          <a:p>
            <a:r>
              <a:rPr lang="nl-NL" dirty="0">
                <a:solidFill>
                  <a:schemeClr val="bg1"/>
                </a:solidFill>
              </a:rPr>
              <a:t>Dus waarom  zouden we een JVM weer in een container stoppen?</a:t>
            </a:r>
          </a:p>
          <a:p>
            <a:endParaRPr lang="nl-NL" dirty="0">
              <a:solidFill>
                <a:schemeClr val="bg1"/>
              </a:solidFill>
            </a:endParaRPr>
          </a:p>
          <a:p>
            <a:endParaRPr lang="nl-NL" dirty="0"/>
          </a:p>
          <a:p>
            <a:endParaRPr lang="nl-NL" dirty="0"/>
          </a:p>
        </p:txBody>
      </p:sp>
      <p:sp>
        <p:nvSpPr>
          <p:cNvPr id="4" name="Tijdelijke aanduiding voor dianummer 3"/>
          <p:cNvSpPr>
            <a:spLocks noGrp="1"/>
          </p:cNvSpPr>
          <p:nvPr>
            <p:ph type="sldNum" sz="quarter" idx="5"/>
          </p:nvPr>
        </p:nvSpPr>
        <p:spPr/>
        <p:txBody>
          <a:bodyPr/>
          <a:lstStyle/>
          <a:p>
            <a:fld id="{2E562164-BB58-4083-A6FD-6A9E61CA1D93}" type="slidenum">
              <a:rPr lang="nl-NL" smtClean="0"/>
              <a:t>24</a:t>
            </a:fld>
            <a:endParaRPr lang="nl-NL"/>
          </a:p>
        </p:txBody>
      </p:sp>
    </p:spTree>
    <p:extLst>
      <p:ext uri="{BB962C8B-B14F-4D97-AF65-F5344CB8AC3E}">
        <p14:creationId xmlns:p14="http://schemas.microsoft.com/office/powerpoint/2010/main" val="30128806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2E562164-BB58-4083-A6FD-6A9E61CA1D93}" type="slidenum">
              <a:rPr lang="nl-NL" smtClean="0"/>
              <a:t>3</a:t>
            </a:fld>
            <a:endParaRPr lang="nl-NL"/>
          </a:p>
        </p:txBody>
      </p:sp>
    </p:spTree>
    <p:extLst>
      <p:ext uri="{BB962C8B-B14F-4D97-AF65-F5344CB8AC3E}">
        <p14:creationId xmlns:p14="http://schemas.microsoft.com/office/powerpoint/2010/main" val="35050557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https://www.sumologic.com/devops/kubernetes-vs-mesos-vs-swarm/</a:t>
            </a:r>
          </a:p>
          <a:p>
            <a:r>
              <a:rPr lang="nl-NL" dirty="0"/>
              <a:t>https://blog.kubernauts.io/your-container-orchestration-needs-kubernetes-vs-mesos-vs-docker-swarm-1efa9acb69be</a:t>
            </a:r>
          </a:p>
          <a:p>
            <a:r>
              <a:rPr lang="nl-NL" dirty="0"/>
              <a:t>http://archive.work-bench.com/blog/2016/07/12/why-kubernetes-is-foundational-for-fortune-500-digital-transformation/</a:t>
            </a:r>
          </a:p>
          <a:p>
            <a:r>
              <a:rPr lang="nl-NL" dirty="0"/>
              <a:t>https://rancher.com/comparing-rancher-orchestration-engine-options/</a:t>
            </a:r>
          </a:p>
          <a:p>
            <a:r>
              <a:rPr lang="en-US" dirty="0"/>
              <a:t>https://www.loomsystems.com/blog/single-post/2017/06/19/kubernetes-vs-docker-swarm-vs-apache-mesos-container-orchestration-comparison</a:t>
            </a:r>
          </a:p>
          <a:p>
            <a:endParaRPr lang="en-US" dirty="0"/>
          </a:p>
          <a:p>
            <a:r>
              <a:rPr lang="en-US" dirty="0"/>
              <a:t>Demo docker swarm</a:t>
            </a:r>
          </a:p>
          <a:p>
            <a:endParaRPr lang="nl-NL" dirty="0"/>
          </a:p>
        </p:txBody>
      </p:sp>
      <p:sp>
        <p:nvSpPr>
          <p:cNvPr id="4" name="Tijdelijke aanduiding voor dianummer 3"/>
          <p:cNvSpPr>
            <a:spLocks noGrp="1"/>
          </p:cNvSpPr>
          <p:nvPr>
            <p:ph type="sldNum" sz="quarter" idx="5"/>
          </p:nvPr>
        </p:nvSpPr>
        <p:spPr/>
        <p:txBody>
          <a:bodyPr/>
          <a:lstStyle/>
          <a:p>
            <a:fld id="{2E562164-BB58-4083-A6FD-6A9E61CA1D93}" type="slidenum">
              <a:rPr lang="nl-NL" smtClean="0"/>
              <a:t>27</a:t>
            </a:fld>
            <a:endParaRPr lang="nl-NL"/>
          </a:p>
        </p:txBody>
      </p:sp>
    </p:spTree>
    <p:extLst>
      <p:ext uri="{BB962C8B-B14F-4D97-AF65-F5344CB8AC3E}">
        <p14:creationId xmlns:p14="http://schemas.microsoft.com/office/powerpoint/2010/main" val="8831662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https://www.sumologic.com/devops/kubernetes-vs-mesos-vs-swarm/</a:t>
            </a:r>
          </a:p>
          <a:p>
            <a:r>
              <a:rPr lang="nl-NL" dirty="0"/>
              <a:t>https://blog.kubernauts.io/your-container-orchestration-needs-kubernetes-vs-mesos-vs-docker-swarm-1efa9acb69be</a:t>
            </a:r>
          </a:p>
          <a:p>
            <a:r>
              <a:rPr lang="nl-NL" dirty="0"/>
              <a:t>http://archive.work-bench.com/blog/2016/07/12/why-kubernetes-is-foundational-for-fortune-500-digital-transformation/</a:t>
            </a:r>
          </a:p>
          <a:p>
            <a:r>
              <a:rPr lang="nl-NL" dirty="0"/>
              <a:t>https://rancher.com/comparing-rancher-orchestration-engine-options/</a:t>
            </a:r>
          </a:p>
          <a:p>
            <a:r>
              <a:rPr lang="en-US" dirty="0"/>
              <a:t>https://www.loomsystems.com/blog/single-post/2017/06/19/kubernetes-vs-docker-swarm-vs-apache-mesos-container-orchestration-comparison</a:t>
            </a:r>
          </a:p>
          <a:p>
            <a:endParaRPr lang="en-US" dirty="0"/>
          </a:p>
          <a:p>
            <a:r>
              <a:rPr lang="en-US" dirty="0"/>
              <a:t>Demo docker swarm</a:t>
            </a:r>
          </a:p>
          <a:p>
            <a:endParaRPr lang="nl-NL" dirty="0"/>
          </a:p>
        </p:txBody>
      </p:sp>
      <p:sp>
        <p:nvSpPr>
          <p:cNvPr id="4" name="Tijdelijke aanduiding voor dianummer 3"/>
          <p:cNvSpPr>
            <a:spLocks noGrp="1"/>
          </p:cNvSpPr>
          <p:nvPr>
            <p:ph type="sldNum" sz="quarter" idx="5"/>
          </p:nvPr>
        </p:nvSpPr>
        <p:spPr/>
        <p:txBody>
          <a:bodyPr/>
          <a:lstStyle/>
          <a:p>
            <a:fld id="{2E562164-BB58-4083-A6FD-6A9E61CA1D93}" type="slidenum">
              <a:rPr lang="nl-NL" smtClean="0"/>
              <a:t>28</a:t>
            </a:fld>
            <a:endParaRPr lang="nl-NL"/>
          </a:p>
        </p:txBody>
      </p:sp>
    </p:spTree>
    <p:extLst>
      <p:ext uri="{BB962C8B-B14F-4D97-AF65-F5344CB8AC3E}">
        <p14:creationId xmlns:p14="http://schemas.microsoft.com/office/powerpoint/2010/main" val="226285192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dirty="0">
                <a:sym typeface="Wingdings" panose="05000000000000000000" pitchFamily="2" charset="2"/>
              </a:rPr>
              <a:t>MATCH MADE IN HEAVEN</a:t>
            </a:r>
          </a:p>
          <a:p>
            <a:r>
              <a:rPr lang="en-US" dirty="0">
                <a:sym typeface="Wingdings" panose="05000000000000000000" pitchFamily="2" charset="2"/>
              </a:rPr>
              <a:t>Containers en microservices!</a:t>
            </a:r>
          </a:p>
          <a:p>
            <a:r>
              <a:rPr lang="en-US" dirty="0">
                <a:sym typeface="Wingdings" panose="05000000000000000000" pitchFamily="2" charset="2"/>
              </a:rPr>
              <a:t>CI/CD </a:t>
            </a:r>
            <a:r>
              <a:rPr lang="en-US" dirty="0" err="1">
                <a:sym typeface="Wingdings" panose="05000000000000000000" pitchFamily="2" charset="2"/>
              </a:rPr>
              <a:t>straten</a:t>
            </a:r>
            <a:r>
              <a:rPr lang="en-US" dirty="0">
                <a:sym typeface="Wingdings" panose="05000000000000000000" pitchFamily="2" charset="2"/>
              </a:rPr>
              <a:t> (ING/ABNAMRO)</a:t>
            </a:r>
          </a:p>
          <a:p>
            <a:endParaRPr lang="nl-NL" dirty="0"/>
          </a:p>
        </p:txBody>
      </p:sp>
      <p:sp>
        <p:nvSpPr>
          <p:cNvPr id="4" name="Tijdelijke aanduiding voor dianummer 3"/>
          <p:cNvSpPr>
            <a:spLocks noGrp="1"/>
          </p:cNvSpPr>
          <p:nvPr>
            <p:ph type="sldNum" sz="quarter" idx="5"/>
          </p:nvPr>
        </p:nvSpPr>
        <p:spPr/>
        <p:txBody>
          <a:bodyPr/>
          <a:lstStyle/>
          <a:p>
            <a:fld id="{2E562164-BB58-4083-A6FD-6A9E61CA1D93}" type="slidenum">
              <a:rPr lang="nl-NL" smtClean="0"/>
              <a:t>30</a:t>
            </a:fld>
            <a:endParaRPr lang="nl-NL"/>
          </a:p>
        </p:txBody>
      </p:sp>
    </p:spTree>
    <p:extLst>
      <p:ext uri="{BB962C8B-B14F-4D97-AF65-F5344CB8AC3E}">
        <p14:creationId xmlns:p14="http://schemas.microsoft.com/office/powerpoint/2010/main" val="98677004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409575" y="1233488"/>
            <a:ext cx="5916613" cy="3328987"/>
          </a:xfrm>
        </p:spPr>
      </p:sp>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Containerization is the </a:t>
            </a:r>
            <a:r>
              <a:rPr lang="en-US" u="sng" dirty="0"/>
              <a:t>encapsulation of an application</a:t>
            </a:r>
            <a:r>
              <a:rPr lang="en-US" dirty="0"/>
              <a:t> so that it can be </a:t>
            </a:r>
            <a:r>
              <a:rPr lang="en-US" u="sng" dirty="0"/>
              <a:t>deployed in a repeatable manner </a:t>
            </a:r>
            <a:r>
              <a:rPr lang="en-US" dirty="0"/>
              <a:t>across </a:t>
            </a:r>
            <a:r>
              <a:rPr lang="en-US" u="sng" dirty="0"/>
              <a:t>an container-enabled platform</a:t>
            </a:r>
            <a:r>
              <a:rPr lang="en-US" dirty="0"/>
              <a:t> and can be </a:t>
            </a:r>
            <a:r>
              <a:rPr lang="en-US" u="sng" dirty="0"/>
              <a:t>managed</a:t>
            </a:r>
            <a:r>
              <a:rPr lang="en-US" dirty="0"/>
              <a:t> efficiently </a:t>
            </a:r>
            <a:r>
              <a:rPr lang="en-US" u="sng" dirty="0"/>
              <a:t>at scale</a:t>
            </a:r>
            <a:r>
              <a:rPr lang="en-US"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Wat is </a:t>
            </a:r>
            <a:r>
              <a:rPr lang="en-US" dirty="0" err="1"/>
              <a:t>hetvoordeel</a:t>
            </a:r>
            <a:r>
              <a:rPr lang="en-US" dirty="0"/>
              <a:t>: </a:t>
            </a:r>
            <a:r>
              <a:rPr lang="en-US" dirty="0" err="1"/>
              <a:t>Alleen</a:t>
            </a:r>
            <a:r>
              <a:rPr lang="en-US" dirty="0"/>
              <a:t> maar containers </a:t>
            </a:r>
            <a:r>
              <a:rPr lang="en-US" dirty="0" err="1"/>
              <a:t>verplaatsen</a:t>
            </a:r>
            <a:r>
              <a:rPr lang="en-US" dirty="0"/>
              <a:t>/</a:t>
            </a:r>
            <a:r>
              <a:rPr lang="en-US" dirty="0" err="1"/>
              <a:t>deployen</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nl-NL" dirty="0"/>
          </a:p>
        </p:txBody>
      </p:sp>
      <p:sp>
        <p:nvSpPr>
          <p:cNvPr id="4" name="Tijdelijke aanduiding voor dianummer 3"/>
          <p:cNvSpPr>
            <a:spLocks noGrp="1"/>
          </p:cNvSpPr>
          <p:nvPr>
            <p:ph type="sldNum" sz="quarter" idx="10"/>
          </p:nvPr>
        </p:nvSpPr>
        <p:spPr/>
        <p:txBody>
          <a:bodyPr/>
          <a:lstStyle/>
          <a:p>
            <a:fld id="{E70A0C9F-4335-432F-A23A-A60C49C5A961}" type="slidenum">
              <a:rPr lang="nl-NL" smtClean="0"/>
              <a:t>31</a:t>
            </a:fld>
            <a:endParaRPr lang="nl-NL"/>
          </a:p>
        </p:txBody>
      </p:sp>
    </p:spTree>
    <p:extLst>
      <p:ext uri="{BB962C8B-B14F-4D97-AF65-F5344CB8AC3E}">
        <p14:creationId xmlns:p14="http://schemas.microsoft.com/office/powerpoint/2010/main" val="4292470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NL" sz="1200" kern="1200" dirty="0">
                <a:solidFill>
                  <a:schemeClr val="tx1"/>
                </a:solidFill>
                <a:effectLst/>
                <a:latin typeface="+mn-lt"/>
                <a:ea typeface="+mn-ea"/>
                <a:cs typeface="+mn-cs"/>
              </a:rPr>
              <a:t>PODA is </a:t>
            </a:r>
            <a:r>
              <a:rPr lang="nl-NL" sz="1200" kern="1200" dirty="0" err="1">
                <a:solidFill>
                  <a:schemeClr val="tx1"/>
                </a:solidFill>
                <a:effectLst/>
                <a:latin typeface="+mn-lt"/>
                <a:ea typeface="+mn-ea"/>
                <a:cs typeface="+mn-cs"/>
              </a:rPr>
              <a:t>not</a:t>
            </a:r>
            <a:r>
              <a:rPr lang="nl-NL" sz="1200" kern="1200" dirty="0">
                <a:solidFill>
                  <a:schemeClr val="tx1"/>
                </a:solidFill>
                <a:effectLst/>
                <a:latin typeface="+mn-lt"/>
                <a:ea typeface="+mn-ea"/>
                <a:cs typeface="+mn-cs"/>
              </a:rPr>
              <a:t> </a:t>
            </a:r>
            <a:r>
              <a:rPr lang="nl-NL" sz="1200" kern="1200" dirty="0" err="1">
                <a:solidFill>
                  <a:schemeClr val="tx1"/>
                </a:solidFill>
                <a:effectLst/>
                <a:latin typeface="+mn-lt"/>
                <a:ea typeface="+mn-ea"/>
                <a:cs typeface="+mn-cs"/>
              </a:rPr>
              <a:t>the</a:t>
            </a:r>
            <a:r>
              <a:rPr lang="nl-NL" sz="1200" kern="1200" dirty="0">
                <a:solidFill>
                  <a:schemeClr val="tx1"/>
                </a:solidFill>
                <a:effectLst/>
                <a:latin typeface="+mn-lt"/>
                <a:ea typeface="+mn-ea"/>
                <a:cs typeface="+mn-cs"/>
              </a:rPr>
              <a:t> </a:t>
            </a:r>
            <a:r>
              <a:rPr lang="nl-NL" sz="1200" kern="1200" dirty="0" err="1">
                <a:solidFill>
                  <a:schemeClr val="tx1"/>
                </a:solidFill>
                <a:effectLst/>
                <a:latin typeface="+mn-lt"/>
                <a:ea typeface="+mn-ea"/>
                <a:cs typeface="+mn-cs"/>
              </a:rPr>
              <a:t>same</a:t>
            </a:r>
            <a:r>
              <a:rPr lang="nl-NL" sz="1200" kern="1200" dirty="0">
                <a:solidFill>
                  <a:schemeClr val="tx1"/>
                </a:solidFill>
                <a:effectLst/>
                <a:latin typeface="+mn-lt"/>
                <a:ea typeface="+mn-ea"/>
                <a:cs typeface="+mn-cs"/>
              </a:rPr>
              <a:t> as WORA. A container </a:t>
            </a:r>
            <a:r>
              <a:rPr lang="nl-NL" sz="1200" kern="1200" dirty="0" err="1">
                <a:solidFill>
                  <a:schemeClr val="tx1"/>
                </a:solidFill>
                <a:effectLst/>
                <a:latin typeface="+mn-lt"/>
                <a:ea typeface="+mn-ea"/>
                <a:cs typeface="+mn-cs"/>
              </a:rPr>
              <a:t>created</a:t>
            </a:r>
            <a:r>
              <a:rPr lang="nl-NL" sz="1200" kern="1200" dirty="0">
                <a:solidFill>
                  <a:schemeClr val="tx1"/>
                </a:solidFill>
                <a:effectLst/>
                <a:latin typeface="+mn-lt"/>
                <a:ea typeface="+mn-ea"/>
                <a:cs typeface="+mn-cs"/>
              </a:rPr>
              <a:t> </a:t>
            </a:r>
            <a:r>
              <a:rPr lang="nl-NL" sz="1200" kern="1200" dirty="0" err="1">
                <a:solidFill>
                  <a:schemeClr val="tx1"/>
                </a:solidFill>
                <a:effectLst/>
                <a:latin typeface="+mn-lt"/>
                <a:ea typeface="+mn-ea"/>
                <a:cs typeface="+mn-cs"/>
              </a:rPr>
              <a:t>using</a:t>
            </a:r>
            <a:r>
              <a:rPr lang="nl-NL" sz="1200" kern="1200" dirty="0">
                <a:solidFill>
                  <a:schemeClr val="tx1"/>
                </a:solidFill>
                <a:effectLst/>
                <a:latin typeface="+mn-lt"/>
                <a:ea typeface="+mn-ea"/>
                <a:cs typeface="+mn-cs"/>
              </a:rPr>
              <a:t> Unix </a:t>
            </a:r>
            <a:r>
              <a:rPr lang="nl-NL" sz="1200" kern="1200" dirty="0" err="1">
                <a:solidFill>
                  <a:schemeClr val="tx1"/>
                </a:solidFill>
                <a:effectLst/>
                <a:latin typeface="+mn-lt"/>
                <a:ea typeface="+mn-ea"/>
                <a:cs typeface="+mn-cs"/>
              </a:rPr>
              <a:t>cannot</a:t>
            </a:r>
            <a:r>
              <a:rPr lang="nl-NL" sz="1200" kern="1200" dirty="0">
                <a:solidFill>
                  <a:schemeClr val="tx1"/>
                </a:solidFill>
                <a:effectLst/>
                <a:latin typeface="+mn-lt"/>
                <a:ea typeface="+mn-ea"/>
                <a:cs typeface="+mn-cs"/>
              </a:rPr>
              <a:t> run on Windows </a:t>
            </a:r>
            <a:r>
              <a:rPr lang="nl-NL" sz="1200" kern="1200" dirty="0" err="1">
                <a:solidFill>
                  <a:schemeClr val="tx1"/>
                </a:solidFill>
                <a:effectLst/>
                <a:latin typeface="+mn-lt"/>
                <a:ea typeface="+mn-ea"/>
                <a:cs typeface="+mn-cs"/>
              </a:rPr>
              <a:t>and</a:t>
            </a:r>
            <a:r>
              <a:rPr lang="nl-NL" sz="1200" kern="1200" dirty="0">
                <a:solidFill>
                  <a:schemeClr val="tx1"/>
                </a:solidFill>
                <a:effectLst/>
                <a:latin typeface="+mn-lt"/>
                <a:ea typeface="+mn-ea"/>
                <a:cs typeface="+mn-cs"/>
              </a:rPr>
              <a:t> </a:t>
            </a:r>
            <a:r>
              <a:rPr lang="nl-NL" sz="1200" kern="1200" dirty="0" err="1">
                <a:solidFill>
                  <a:schemeClr val="tx1"/>
                </a:solidFill>
                <a:effectLst/>
                <a:latin typeface="+mn-lt"/>
                <a:ea typeface="+mn-ea"/>
                <a:cs typeface="+mn-cs"/>
              </a:rPr>
              <a:t>vice</a:t>
            </a:r>
            <a:r>
              <a:rPr lang="nl-NL" sz="1200" kern="1200" dirty="0">
                <a:solidFill>
                  <a:schemeClr val="tx1"/>
                </a:solidFill>
                <a:effectLst/>
                <a:latin typeface="+mn-lt"/>
                <a:ea typeface="+mn-ea"/>
                <a:cs typeface="+mn-cs"/>
              </a:rPr>
              <a:t> versa as </a:t>
            </a:r>
            <a:r>
              <a:rPr lang="nl-NL" sz="1200" kern="1200" dirty="0" err="1">
                <a:solidFill>
                  <a:schemeClr val="tx1"/>
                </a:solidFill>
                <a:effectLst/>
                <a:latin typeface="+mn-lt"/>
                <a:ea typeface="+mn-ea"/>
                <a:cs typeface="+mn-cs"/>
              </a:rPr>
              <a:t>the</a:t>
            </a:r>
            <a:r>
              <a:rPr lang="nl-NL" sz="1200" kern="1200" dirty="0">
                <a:solidFill>
                  <a:schemeClr val="tx1"/>
                </a:solidFill>
                <a:effectLst/>
                <a:latin typeface="+mn-lt"/>
                <a:ea typeface="+mn-ea"/>
                <a:cs typeface="+mn-cs"/>
              </a:rPr>
              <a:t> base operating system </a:t>
            </a:r>
            <a:r>
              <a:rPr lang="nl-NL" sz="1200" kern="1200" dirty="0" err="1">
                <a:solidFill>
                  <a:schemeClr val="tx1"/>
                </a:solidFill>
                <a:effectLst/>
                <a:latin typeface="+mn-lt"/>
                <a:ea typeface="+mn-ea"/>
                <a:cs typeface="+mn-cs"/>
              </a:rPr>
              <a:t>specified</a:t>
            </a:r>
            <a:r>
              <a:rPr lang="nl-NL" sz="1200" kern="1200" dirty="0">
                <a:solidFill>
                  <a:schemeClr val="tx1"/>
                </a:solidFill>
                <a:effectLst/>
                <a:latin typeface="+mn-lt"/>
                <a:ea typeface="+mn-ea"/>
                <a:cs typeface="+mn-cs"/>
              </a:rPr>
              <a:t> in </a:t>
            </a:r>
            <a:r>
              <a:rPr lang="nl-NL" sz="1200" kern="1200" dirty="0" err="1">
                <a:solidFill>
                  <a:schemeClr val="tx1"/>
                </a:solidFill>
                <a:effectLst/>
                <a:latin typeface="+mn-lt"/>
                <a:ea typeface="+mn-ea"/>
                <a:cs typeface="+mn-cs"/>
              </a:rPr>
              <a:t>the</a:t>
            </a:r>
            <a:r>
              <a:rPr lang="nl-NL" sz="1200" kern="1200" dirty="0">
                <a:solidFill>
                  <a:schemeClr val="tx1"/>
                </a:solidFill>
                <a:effectLst/>
                <a:latin typeface="+mn-lt"/>
                <a:ea typeface="+mn-ea"/>
                <a:cs typeface="+mn-cs"/>
              </a:rPr>
              <a:t> Docker image </a:t>
            </a:r>
            <a:r>
              <a:rPr lang="nl-NL" sz="1200" kern="1200" dirty="0" err="1">
                <a:solidFill>
                  <a:schemeClr val="tx1"/>
                </a:solidFill>
                <a:effectLst/>
                <a:latin typeface="+mn-lt"/>
                <a:ea typeface="+mn-ea"/>
                <a:cs typeface="+mn-cs"/>
              </a:rPr>
              <a:t>relies</a:t>
            </a:r>
            <a:r>
              <a:rPr lang="nl-NL" sz="1200" kern="1200" dirty="0">
                <a:solidFill>
                  <a:schemeClr val="tx1"/>
                </a:solidFill>
                <a:effectLst/>
                <a:latin typeface="+mn-lt"/>
                <a:ea typeface="+mn-ea"/>
                <a:cs typeface="+mn-cs"/>
              </a:rPr>
              <a:t> on </a:t>
            </a:r>
            <a:r>
              <a:rPr lang="nl-NL" sz="1200" kern="1200" dirty="0" err="1">
                <a:solidFill>
                  <a:schemeClr val="tx1"/>
                </a:solidFill>
                <a:effectLst/>
                <a:latin typeface="+mn-lt"/>
                <a:ea typeface="+mn-ea"/>
                <a:cs typeface="+mn-cs"/>
              </a:rPr>
              <a:t>the</a:t>
            </a:r>
            <a:r>
              <a:rPr lang="nl-NL" sz="1200" kern="1200" dirty="0">
                <a:solidFill>
                  <a:schemeClr val="tx1"/>
                </a:solidFill>
                <a:effectLst/>
                <a:latin typeface="+mn-lt"/>
                <a:ea typeface="+mn-ea"/>
                <a:cs typeface="+mn-cs"/>
              </a:rPr>
              <a:t> </a:t>
            </a:r>
            <a:r>
              <a:rPr lang="nl-NL" sz="1200" kern="1200" dirty="0" err="1">
                <a:solidFill>
                  <a:schemeClr val="tx1"/>
                </a:solidFill>
                <a:effectLst/>
                <a:latin typeface="+mn-lt"/>
                <a:ea typeface="+mn-ea"/>
                <a:cs typeface="+mn-cs"/>
              </a:rPr>
              <a:t>underlying</a:t>
            </a:r>
            <a:r>
              <a:rPr lang="nl-NL" sz="1200" kern="1200" dirty="0">
                <a:solidFill>
                  <a:schemeClr val="tx1"/>
                </a:solidFill>
                <a:effectLst/>
                <a:latin typeface="+mn-lt"/>
                <a:ea typeface="+mn-ea"/>
                <a:cs typeface="+mn-cs"/>
              </a:rPr>
              <a:t> </a:t>
            </a:r>
            <a:r>
              <a:rPr lang="nl-NL" sz="1200" kern="1200" dirty="0" err="1">
                <a:solidFill>
                  <a:schemeClr val="tx1"/>
                </a:solidFill>
                <a:effectLst/>
                <a:latin typeface="+mn-lt"/>
                <a:ea typeface="+mn-ea"/>
                <a:cs typeface="+mn-cs"/>
              </a:rPr>
              <a:t>kernel</a:t>
            </a:r>
            <a:r>
              <a:rPr lang="nl-NL" sz="1200" kern="1200" dirty="0">
                <a:solidFill>
                  <a:schemeClr val="tx1"/>
                </a:solidFill>
                <a:effectLst/>
                <a:latin typeface="+mn-lt"/>
                <a:ea typeface="+mn-ea"/>
                <a:cs typeface="+mn-cs"/>
              </a:rPr>
              <a:t>. </a:t>
            </a:r>
            <a:r>
              <a:rPr lang="nl-NL" sz="1200" kern="1200" dirty="0" err="1">
                <a:solidFill>
                  <a:schemeClr val="tx1"/>
                </a:solidFill>
                <a:effectLst/>
                <a:latin typeface="+mn-lt"/>
                <a:ea typeface="+mn-ea"/>
                <a:cs typeface="+mn-cs"/>
              </a:rPr>
              <a:t>However</a:t>
            </a:r>
            <a:r>
              <a:rPr lang="nl-NL" sz="1200" kern="1200" dirty="0">
                <a:solidFill>
                  <a:schemeClr val="tx1"/>
                </a:solidFill>
                <a:effectLst/>
                <a:latin typeface="+mn-lt"/>
                <a:ea typeface="+mn-ea"/>
                <a:cs typeface="+mn-cs"/>
              </a:rPr>
              <a:t>, </a:t>
            </a:r>
            <a:r>
              <a:rPr lang="nl-NL" sz="1200" kern="1200" dirty="0" err="1">
                <a:solidFill>
                  <a:schemeClr val="tx1"/>
                </a:solidFill>
                <a:effectLst/>
                <a:latin typeface="+mn-lt"/>
                <a:ea typeface="+mn-ea"/>
                <a:cs typeface="+mn-cs"/>
              </a:rPr>
              <a:t>you</a:t>
            </a:r>
            <a:r>
              <a:rPr lang="nl-NL" sz="1200" kern="1200" dirty="0">
                <a:solidFill>
                  <a:schemeClr val="tx1"/>
                </a:solidFill>
                <a:effectLst/>
                <a:latin typeface="+mn-lt"/>
                <a:ea typeface="+mn-ea"/>
                <a:cs typeface="+mn-cs"/>
              </a:rPr>
              <a:t> </a:t>
            </a:r>
            <a:r>
              <a:rPr lang="nl-NL" sz="1200" kern="1200" dirty="0" err="1">
                <a:solidFill>
                  <a:schemeClr val="tx1"/>
                </a:solidFill>
                <a:effectLst/>
                <a:latin typeface="+mn-lt"/>
                <a:ea typeface="+mn-ea"/>
                <a:cs typeface="+mn-cs"/>
              </a:rPr>
              <a:t>can</a:t>
            </a:r>
            <a:r>
              <a:rPr lang="nl-NL" sz="1200" kern="1200" dirty="0">
                <a:solidFill>
                  <a:schemeClr val="tx1"/>
                </a:solidFill>
                <a:effectLst/>
                <a:latin typeface="+mn-lt"/>
                <a:ea typeface="+mn-ea"/>
                <a:cs typeface="+mn-cs"/>
              </a:rPr>
              <a:t> </a:t>
            </a:r>
            <a:r>
              <a:rPr lang="nl-NL" sz="1200" kern="1200" dirty="0" err="1">
                <a:solidFill>
                  <a:schemeClr val="tx1"/>
                </a:solidFill>
                <a:effectLst/>
                <a:latin typeface="+mn-lt"/>
                <a:ea typeface="+mn-ea"/>
                <a:cs typeface="+mn-cs"/>
              </a:rPr>
              <a:t>always</a:t>
            </a:r>
            <a:r>
              <a:rPr lang="nl-NL" sz="1200" kern="1200" dirty="0">
                <a:solidFill>
                  <a:schemeClr val="tx1"/>
                </a:solidFill>
                <a:effectLst/>
                <a:latin typeface="+mn-lt"/>
                <a:ea typeface="+mn-ea"/>
                <a:cs typeface="+mn-cs"/>
              </a:rPr>
              <a:t> run a Linux virtual machine (VM) on Windows or a Windows VM on Linux </a:t>
            </a:r>
            <a:r>
              <a:rPr lang="nl-NL" sz="1200" kern="1200" dirty="0" err="1">
                <a:solidFill>
                  <a:schemeClr val="tx1"/>
                </a:solidFill>
                <a:effectLst/>
                <a:latin typeface="+mn-lt"/>
                <a:ea typeface="+mn-ea"/>
                <a:cs typeface="+mn-cs"/>
              </a:rPr>
              <a:t>and</a:t>
            </a:r>
            <a:r>
              <a:rPr lang="nl-NL" sz="1200" kern="1200" dirty="0">
                <a:solidFill>
                  <a:schemeClr val="tx1"/>
                </a:solidFill>
                <a:effectLst/>
                <a:latin typeface="+mn-lt"/>
                <a:ea typeface="+mn-ea"/>
                <a:cs typeface="+mn-cs"/>
              </a:rPr>
              <a:t> run </a:t>
            </a:r>
            <a:r>
              <a:rPr lang="nl-NL" sz="1200" kern="1200" dirty="0" err="1">
                <a:solidFill>
                  <a:schemeClr val="tx1"/>
                </a:solidFill>
                <a:effectLst/>
                <a:latin typeface="+mn-lt"/>
                <a:ea typeface="+mn-ea"/>
                <a:cs typeface="+mn-cs"/>
              </a:rPr>
              <a:t>your</a:t>
            </a:r>
            <a:r>
              <a:rPr lang="nl-NL" sz="1200" kern="1200" dirty="0">
                <a:solidFill>
                  <a:schemeClr val="tx1"/>
                </a:solidFill>
                <a:effectLst/>
                <a:latin typeface="+mn-lt"/>
                <a:ea typeface="+mn-ea"/>
                <a:cs typeface="+mn-cs"/>
              </a:rPr>
              <a:t> containers </a:t>
            </a:r>
            <a:r>
              <a:rPr lang="nl-NL" sz="1200" kern="1200" dirty="0" err="1">
                <a:solidFill>
                  <a:schemeClr val="tx1"/>
                </a:solidFill>
                <a:effectLst/>
                <a:latin typeface="+mn-lt"/>
                <a:ea typeface="+mn-ea"/>
                <a:cs typeface="+mn-cs"/>
              </a:rPr>
              <a:t>that</a:t>
            </a:r>
            <a:r>
              <a:rPr lang="nl-NL" sz="1200" kern="1200" dirty="0">
                <a:solidFill>
                  <a:schemeClr val="tx1"/>
                </a:solidFill>
                <a:effectLst/>
                <a:latin typeface="+mn-lt"/>
                <a:ea typeface="+mn-ea"/>
                <a:cs typeface="+mn-cs"/>
              </a:rPr>
              <a:t> way.</a:t>
            </a:r>
          </a:p>
          <a:p>
            <a:endParaRPr lang="nl-NL" dirty="0"/>
          </a:p>
        </p:txBody>
      </p:sp>
      <p:sp>
        <p:nvSpPr>
          <p:cNvPr id="4" name="Tijdelijke aanduiding voor dianummer 3"/>
          <p:cNvSpPr>
            <a:spLocks noGrp="1"/>
          </p:cNvSpPr>
          <p:nvPr>
            <p:ph type="sldNum" sz="quarter" idx="5"/>
          </p:nvPr>
        </p:nvSpPr>
        <p:spPr/>
        <p:txBody>
          <a:bodyPr/>
          <a:lstStyle/>
          <a:p>
            <a:fld id="{2E562164-BB58-4083-A6FD-6A9E61CA1D93}" type="slidenum">
              <a:rPr lang="nl-NL" smtClean="0"/>
              <a:t>4</a:t>
            </a:fld>
            <a:endParaRPr lang="nl-NL"/>
          </a:p>
        </p:txBody>
      </p:sp>
    </p:spTree>
    <p:extLst>
      <p:ext uri="{BB962C8B-B14F-4D97-AF65-F5344CB8AC3E}">
        <p14:creationId xmlns:p14="http://schemas.microsoft.com/office/powerpoint/2010/main" val="34913599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err="1"/>
              <a:t>Window</a:t>
            </a:r>
            <a:r>
              <a:rPr lang="nl-NL" dirty="0"/>
              <a:t> containers is een ander </a:t>
            </a:r>
            <a:r>
              <a:rPr lang="nl-NL" dirty="0" err="1"/>
              <a:t>vehaal</a:t>
            </a:r>
            <a:endParaRPr lang="nl-NL" dirty="0"/>
          </a:p>
        </p:txBody>
      </p:sp>
      <p:sp>
        <p:nvSpPr>
          <p:cNvPr id="4" name="Tijdelijke aanduiding voor dianummer 3"/>
          <p:cNvSpPr>
            <a:spLocks noGrp="1"/>
          </p:cNvSpPr>
          <p:nvPr>
            <p:ph type="sldNum" sz="quarter" idx="5"/>
          </p:nvPr>
        </p:nvSpPr>
        <p:spPr/>
        <p:txBody>
          <a:bodyPr/>
          <a:lstStyle/>
          <a:p>
            <a:fld id="{2E562164-BB58-4083-A6FD-6A9E61CA1D93}" type="slidenum">
              <a:rPr lang="nl-NL" smtClean="0"/>
              <a:t>5</a:t>
            </a:fld>
            <a:endParaRPr lang="nl-NL"/>
          </a:p>
        </p:txBody>
      </p:sp>
    </p:spTree>
    <p:extLst>
      <p:ext uri="{BB962C8B-B14F-4D97-AF65-F5344CB8AC3E}">
        <p14:creationId xmlns:p14="http://schemas.microsoft.com/office/powerpoint/2010/main" val="3323809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sz="1200" dirty="0">
                <a:solidFill>
                  <a:schemeClr val="bg1"/>
                </a:solidFill>
                <a:latin typeface="Open Sans" panose="020B0606030504020204" pitchFamily="34" charset="0"/>
              </a:rPr>
              <a:t>Windows containers is een apart verhaal. </a:t>
            </a:r>
            <a:br>
              <a:rPr lang="nl-NL" sz="1200" dirty="0">
                <a:solidFill>
                  <a:schemeClr val="bg1"/>
                </a:solidFill>
                <a:latin typeface="Open Sans" panose="020B0606030504020204" pitchFamily="34" charset="0"/>
              </a:rPr>
            </a:br>
            <a:r>
              <a:rPr lang="nl-NL" sz="1200" dirty="0">
                <a:solidFill>
                  <a:schemeClr val="bg1"/>
                </a:solidFill>
                <a:latin typeface="Open Sans" panose="020B0606030504020204" pitchFamily="34" charset="0"/>
              </a:rPr>
              <a:t>(Microsoft kruipt steeds dichter tegen Linux aan </a:t>
            </a:r>
            <a:r>
              <a:rPr lang="nl-NL" sz="1200" dirty="0">
                <a:solidFill>
                  <a:schemeClr val="bg1"/>
                </a:solidFill>
                <a:latin typeface="Open Sans" panose="020B0606030504020204" pitchFamily="34" charset="0"/>
                <a:sym typeface="Wingdings" panose="05000000000000000000" pitchFamily="2" charset="2"/>
              </a:rPr>
              <a:t>)</a:t>
            </a:r>
            <a:endParaRPr lang="nl-NL" sz="1200" dirty="0">
              <a:solidFill>
                <a:schemeClr val="bg1"/>
              </a:solidFill>
              <a:latin typeface="Open Sans" panose="020B0606030504020204" pitchFamily="34" charset="0"/>
            </a:endParaRPr>
          </a:p>
        </p:txBody>
      </p:sp>
      <p:sp>
        <p:nvSpPr>
          <p:cNvPr id="4" name="Tijdelijke aanduiding voor dianummer 3"/>
          <p:cNvSpPr>
            <a:spLocks noGrp="1"/>
          </p:cNvSpPr>
          <p:nvPr>
            <p:ph type="sldNum" sz="quarter" idx="5"/>
          </p:nvPr>
        </p:nvSpPr>
        <p:spPr/>
        <p:txBody>
          <a:bodyPr/>
          <a:lstStyle/>
          <a:p>
            <a:fld id="{2E562164-BB58-4083-A6FD-6A9E61CA1D93}" type="slidenum">
              <a:rPr lang="nl-NL" smtClean="0"/>
              <a:t>6</a:t>
            </a:fld>
            <a:endParaRPr lang="nl-NL"/>
          </a:p>
        </p:txBody>
      </p:sp>
    </p:spTree>
    <p:extLst>
      <p:ext uri="{BB962C8B-B14F-4D97-AF65-F5344CB8AC3E}">
        <p14:creationId xmlns:p14="http://schemas.microsoft.com/office/powerpoint/2010/main" val="2504600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fontAlgn="base"/>
            <a:r>
              <a:rPr lang="nl-NL" dirty="0"/>
              <a:t>OS Base Image:  Keuze voor smaak Linux (of Windows). Hier zitten meer OS </a:t>
            </a:r>
            <a:r>
              <a:rPr lang="nl-NL" dirty="0" err="1"/>
              <a:t>specieke</a:t>
            </a:r>
            <a:r>
              <a:rPr lang="nl-NL" dirty="0"/>
              <a:t> </a:t>
            </a:r>
            <a:r>
              <a:rPr lang="nl-NL" dirty="0" err="1"/>
              <a:t>libraries</a:t>
            </a:r>
            <a:r>
              <a:rPr lang="nl-NL" dirty="0"/>
              <a:t> toegevoegd</a:t>
            </a:r>
          </a:p>
          <a:p>
            <a:pPr fontAlgn="base"/>
            <a:r>
              <a:rPr lang="nl-NL" dirty="0"/>
              <a:t>DE onderste twee lagen boven de zwarten noemen we het image( (Soms zit </a:t>
            </a:r>
            <a:r>
              <a:rPr lang="nl-NL" dirty="0" err="1"/>
              <a:t>ear</a:t>
            </a:r>
            <a:r>
              <a:rPr lang="nl-NL" dirty="0"/>
              <a:t> er ook al bij, zeker in </a:t>
            </a:r>
            <a:r>
              <a:rPr lang="nl-NL" dirty="0" err="1"/>
              <a:t>production</a:t>
            </a:r>
            <a:r>
              <a:rPr lang="nl-NL" dirty="0"/>
              <a:t> containers). Wat niet meer is dan een zip bestand met filesystem opgebouwd uit laag over laag aan toevoegingen op de </a:t>
            </a:r>
            <a:r>
              <a:rPr lang="nl-NL" dirty="0" err="1"/>
              <a:t>core</a:t>
            </a:r>
            <a:r>
              <a:rPr lang="nl-NL" dirty="0"/>
              <a:t> image)</a:t>
            </a:r>
          </a:p>
        </p:txBody>
      </p:sp>
      <p:sp>
        <p:nvSpPr>
          <p:cNvPr id="4" name="Tijdelijke aanduiding voor dianummer 3"/>
          <p:cNvSpPr>
            <a:spLocks noGrp="1"/>
          </p:cNvSpPr>
          <p:nvPr>
            <p:ph type="sldNum" sz="quarter" idx="5"/>
          </p:nvPr>
        </p:nvSpPr>
        <p:spPr/>
        <p:txBody>
          <a:bodyPr/>
          <a:lstStyle/>
          <a:p>
            <a:fld id="{2E562164-BB58-4083-A6FD-6A9E61CA1D93}" type="slidenum">
              <a:rPr lang="nl-NL" smtClean="0"/>
              <a:t>7</a:t>
            </a:fld>
            <a:endParaRPr lang="nl-NL"/>
          </a:p>
        </p:txBody>
      </p:sp>
    </p:spTree>
    <p:extLst>
      <p:ext uri="{BB962C8B-B14F-4D97-AF65-F5344CB8AC3E}">
        <p14:creationId xmlns:p14="http://schemas.microsoft.com/office/powerpoint/2010/main" val="41846173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2E562164-BB58-4083-A6FD-6A9E61CA1D93}" type="slidenum">
              <a:rPr lang="nl-NL" smtClean="0"/>
              <a:t>8</a:t>
            </a:fld>
            <a:endParaRPr lang="nl-NL"/>
          </a:p>
        </p:txBody>
      </p:sp>
    </p:spTree>
    <p:extLst>
      <p:ext uri="{BB962C8B-B14F-4D97-AF65-F5344CB8AC3E}">
        <p14:creationId xmlns:p14="http://schemas.microsoft.com/office/powerpoint/2010/main" val="38088661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228600" indent="-228600">
              <a:buAutoNum type="arabicPeriod"/>
            </a:pPr>
            <a:r>
              <a:rPr lang="nl-NL" dirty="0" err="1"/>
              <a:t>Classieke</a:t>
            </a:r>
            <a:r>
              <a:rPr lang="nl-NL" dirty="0"/>
              <a:t> </a:t>
            </a:r>
            <a:r>
              <a:rPr lang="nl-NL" dirty="0" err="1"/>
              <a:t>VMs</a:t>
            </a:r>
            <a:r>
              <a:rPr lang="nl-NL" dirty="0"/>
              <a:t> met sub optimaal gebruik van resources</a:t>
            </a:r>
          </a:p>
          <a:p>
            <a:pPr marL="228600" indent="-228600">
              <a:buAutoNum type="arabicPeriod"/>
            </a:pPr>
            <a:r>
              <a:rPr lang="nl-NL" dirty="0"/>
              <a:t>Containers -&gt; VM/OS deel valt weg</a:t>
            </a:r>
          </a:p>
          <a:p>
            <a:pPr marL="228600" indent="-228600">
              <a:buAutoNum type="arabicPeriod"/>
            </a:pPr>
            <a:r>
              <a:rPr lang="nl-NL" dirty="0"/>
              <a:t>Weer compacter/</a:t>
            </a:r>
            <a:r>
              <a:rPr lang="nl-NL" dirty="0" err="1"/>
              <a:t>efficienter</a:t>
            </a:r>
            <a:endParaRPr lang="nl-NL" dirty="0"/>
          </a:p>
          <a:p>
            <a:pPr marL="228600" indent="-228600">
              <a:buAutoNum type="arabicPeriod"/>
            </a:pPr>
            <a:r>
              <a:rPr lang="nl-NL" dirty="0"/>
              <a:t>En ook nog eens black </a:t>
            </a:r>
            <a:r>
              <a:rPr lang="nl-NL" dirty="0" err="1"/>
              <a:t>boxes</a:t>
            </a:r>
            <a:r>
              <a:rPr lang="nl-NL" dirty="0"/>
              <a:t>. Geen </a:t>
            </a:r>
            <a:r>
              <a:rPr lang="nl-NL" dirty="0" err="1"/>
              <a:t>conflicting</a:t>
            </a:r>
            <a:r>
              <a:rPr lang="nl-NL" dirty="0"/>
              <a:t> </a:t>
            </a:r>
            <a:r>
              <a:rPr lang="nl-NL" dirty="0" err="1"/>
              <a:t>dependencies</a:t>
            </a:r>
            <a:r>
              <a:rPr lang="nl-NL" dirty="0"/>
              <a:t> meer</a:t>
            </a:r>
          </a:p>
        </p:txBody>
      </p:sp>
      <p:sp>
        <p:nvSpPr>
          <p:cNvPr id="4" name="Tijdelijke aanduiding voor dianummer 3"/>
          <p:cNvSpPr>
            <a:spLocks noGrp="1"/>
          </p:cNvSpPr>
          <p:nvPr>
            <p:ph type="sldNum" sz="quarter" idx="5"/>
          </p:nvPr>
        </p:nvSpPr>
        <p:spPr/>
        <p:txBody>
          <a:bodyPr/>
          <a:lstStyle/>
          <a:p>
            <a:fld id="{2E562164-BB58-4083-A6FD-6A9E61CA1D93}" type="slidenum">
              <a:rPr lang="nl-NL" smtClean="0"/>
              <a:t>9</a:t>
            </a:fld>
            <a:endParaRPr lang="nl-NL"/>
          </a:p>
        </p:txBody>
      </p:sp>
    </p:spTree>
    <p:extLst>
      <p:ext uri="{BB962C8B-B14F-4D97-AF65-F5344CB8AC3E}">
        <p14:creationId xmlns:p14="http://schemas.microsoft.com/office/powerpoint/2010/main" val="10350870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2E562164-BB58-4083-A6FD-6A9E61CA1D93}" type="slidenum">
              <a:rPr lang="nl-NL" smtClean="0"/>
              <a:t>11</a:t>
            </a:fld>
            <a:endParaRPr lang="nl-NL"/>
          </a:p>
        </p:txBody>
      </p:sp>
    </p:spTree>
    <p:extLst>
      <p:ext uri="{BB962C8B-B14F-4D97-AF65-F5344CB8AC3E}">
        <p14:creationId xmlns:p14="http://schemas.microsoft.com/office/powerpoint/2010/main" val="328126569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eldia">
    <p:spTree>
      <p:nvGrpSpPr>
        <p:cNvPr id="1" name=""/>
        <p:cNvGrpSpPr/>
        <p:nvPr/>
      </p:nvGrpSpPr>
      <p:grpSpPr>
        <a:xfrm>
          <a:off x="0" y="0"/>
          <a:ext cx="0" cy="0"/>
          <a:chOff x="0" y="0"/>
          <a:chExt cx="0" cy="0"/>
        </a:xfrm>
      </p:grpSpPr>
      <p:pic>
        <p:nvPicPr>
          <p:cNvPr id="7" name="Afbeelding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204000" cy="6864750"/>
          </a:xfrm>
          <a:prstGeom prst="rect">
            <a:avLst/>
          </a:prstGeom>
        </p:spPr>
      </p:pic>
      <p:sp>
        <p:nvSpPr>
          <p:cNvPr id="2" name="Titel 1"/>
          <p:cNvSpPr>
            <a:spLocks noGrp="1"/>
          </p:cNvSpPr>
          <p:nvPr>
            <p:ph type="ctrTitle" hasCustomPrompt="1"/>
          </p:nvPr>
        </p:nvSpPr>
        <p:spPr>
          <a:xfrm>
            <a:off x="5624051" y="4866968"/>
            <a:ext cx="5512035" cy="1199534"/>
          </a:xfrm>
        </p:spPr>
        <p:txBody>
          <a:bodyPr anchor="b">
            <a:noAutofit/>
          </a:bodyPr>
          <a:lstStyle>
            <a:lvl1pPr algn="l">
              <a:defRPr sz="3200" cap="all" baseline="0">
                <a:solidFill>
                  <a:schemeClr val="bg1"/>
                </a:solidFill>
              </a:defRPr>
            </a:lvl1pPr>
          </a:lstStyle>
          <a:p>
            <a:r>
              <a:rPr lang="nl-NL" dirty="0"/>
              <a:t>Klik om de titel te bewerken</a:t>
            </a:r>
          </a:p>
        </p:txBody>
      </p:sp>
      <p:sp>
        <p:nvSpPr>
          <p:cNvPr id="3" name="Ondertitel 2"/>
          <p:cNvSpPr>
            <a:spLocks noGrp="1"/>
          </p:cNvSpPr>
          <p:nvPr>
            <p:ph type="subTitle" idx="1" hasCustomPrompt="1"/>
          </p:nvPr>
        </p:nvSpPr>
        <p:spPr>
          <a:xfrm>
            <a:off x="5624051" y="6066502"/>
            <a:ext cx="5512035" cy="688259"/>
          </a:xfrm>
        </p:spPr>
        <p:txBody>
          <a:bodyPr>
            <a:noAutofit/>
          </a:bodyPr>
          <a:lstStyle>
            <a:lvl1pPr marL="0" indent="0" algn="l">
              <a:buNone/>
              <a:defRPr sz="180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dirty="0"/>
              <a:t>Klik om de ondertitelstijl te bewerken</a:t>
            </a:r>
          </a:p>
        </p:txBody>
      </p:sp>
    </p:spTree>
    <p:extLst>
      <p:ext uri="{BB962C8B-B14F-4D97-AF65-F5344CB8AC3E}">
        <p14:creationId xmlns:p14="http://schemas.microsoft.com/office/powerpoint/2010/main" val="5812532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Logo's">
    <p:spTree>
      <p:nvGrpSpPr>
        <p:cNvPr id="1" name=""/>
        <p:cNvGrpSpPr/>
        <p:nvPr/>
      </p:nvGrpSpPr>
      <p:grpSpPr>
        <a:xfrm>
          <a:off x="0" y="0"/>
          <a:ext cx="0" cy="0"/>
          <a:chOff x="0" y="0"/>
          <a:chExt cx="0" cy="0"/>
        </a:xfrm>
      </p:grpSpPr>
      <p:sp>
        <p:nvSpPr>
          <p:cNvPr id="4" name="Rechthoek 3"/>
          <p:cNvSpPr/>
          <p:nvPr userDrawn="1"/>
        </p:nvSpPr>
        <p:spPr>
          <a:xfrm>
            <a:off x="0" y="413657"/>
            <a:ext cx="12204000" cy="248194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2" name="Titel 1"/>
          <p:cNvSpPr>
            <a:spLocks noGrp="1"/>
          </p:cNvSpPr>
          <p:nvPr>
            <p:ph type="title"/>
          </p:nvPr>
        </p:nvSpPr>
        <p:spPr>
          <a:xfrm>
            <a:off x="396000" y="1080000"/>
            <a:ext cx="5700000" cy="1238657"/>
          </a:xfrm>
        </p:spPr>
        <p:txBody>
          <a:bodyPr anchor="t">
            <a:noAutofit/>
          </a:bodyPr>
          <a:lstStyle>
            <a:lvl1pPr>
              <a:defRPr>
                <a:solidFill>
                  <a:schemeClr val="bg1"/>
                </a:solidFill>
              </a:defRPr>
            </a:lvl1pPr>
          </a:lstStyle>
          <a:p>
            <a:r>
              <a:rPr lang="nl-NL"/>
              <a:t>Klik om stijl te bewerken</a:t>
            </a:r>
            <a:endParaRPr lang="nl-NL" dirty="0"/>
          </a:p>
        </p:txBody>
      </p:sp>
      <p:pic>
        <p:nvPicPr>
          <p:cNvPr id="5" name="Afbeelding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057371" y="1748971"/>
            <a:ext cx="1146629" cy="1146629"/>
          </a:xfrm>
          <a:prstGeom prst="rect">
            <a:avLst/>
          </a:prstGeom>
        </p:spPr>
      </p:pic>
      <p:cxnSp>
        <p:nvCxnSpPr>
          <p:cNvPr id="13" name="Rechte verbindingslijn 12"/>
          <p:cNvCxnSpPr/>
          <p:nvPr userDrawn="1"/>
        </p:nvCxnSpPr>
        <p:spPr>
          <a:xfrm flipH="1">
            <a:off x="6112328" y="3045607"/>
            <a:ext cx="1" cy="3456000"/>
          </a:xfrm>
          <a:prstGeom prst="line">
            <a:avLst/>
          </a:prstGeom>
          <a:ln w="254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Rechte verbindingslijn 15"/>
          <p:cNvCxnSpPr/>
          <p:nvPr userDrawn="1"/>
        </p:nvCxnSpPr>
        <p:spPr>
          <a:xfrm flipH="1">
            <a:off x="7964484" y="3045607"/>
            <a:ext cx="13713" cy="3456000"/>
          </a:xfrm>
          <a:prstGeom prst="line">
            <a:avLst/>
          </a:prstGeom>
          <a:ln w="254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7" name="Rechte verbindingslijn 16"/>
          <p:cNvCxnSpPr/>
          <p:nvPr userDrawn="1"/>
        </p:nvCxnSpPr>
        <p:spPr>
          <a:xfrm flipH="1">
            <a:off x="4239633" y="3045607"/>
            <a:ext cx="20367" cy="3456000"/>
          </a:xfrm>
          <a:prstGeom prst="line">
            <a:avLst/>
          </a:prstGeom>
          <a:ln w="254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6" name="Rechte verbindingslijn 25"/>
          <p:cNvCxnSpPr/>
          <p:nvPr userDrawn="1"/>
        </p:nvCxnSpPr>
        <p:spPr>
          <a:xfrm flipH="1">
            <a:off x="2403633" y="3045607"/>
            <a:ext cx="20367" cy="3456000"/>
          </a:xfrm>
          <a:prstGeom prst="line">
            <a:avLst/>
          </a:prstGeom>
          <a:ln w="254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7" name="Rechte verbindingslijn 26"/>
          <p:cNvCxnSpPr/>
          <p:nvPr userDrawn="1"/>
        </p:nvCxnSpPr>
        <p:spPr>
          <a:xfrm flipH="1">
            <a:off x="9790473" y="3045607"/>
            <a:ext cx="20367" cy="3456000"/>
          </a:xfrm>
          <a:prstGeom prst="line">
            <a:avLst/>
          </a:prstGeom>
          <a:ln w="254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9" name="Rechte verbindingslijn 28"/>
          <p:cNvCxnSpPr/>
          <p:nvPr userDrawn="1"/>
        </p:nvCxnSpPr>
        <p:spPr>
          <a:xfrm>
            <a:off x="586328" y="4773607"/>
            <a:ext cx="11052000" cy="10885"/>
          </a:xfrm>
          <a:prstGeom prst="line">
            <a:avLst/>
          </a:prstGeom>
          <a:ln w="2540">
            <a:solidFill>
              <a:schemeClr val="tx2"/>
            </a:solidFill>
          </a:ln>
        </p:spPr>
        <p:style>
          <a:lnRef idx="1">
            <a:schemeClr val="accent1"/>
          </a:lnRef>
          <a:fillRef idx="0">
            <a:schemeClr val="accent1"/>
          </a:fillRef>
          <a:effectRef idx="0">
            <a:schemeClr val="accent1"/>
          </a:effectRef>
          <a:fontRef idx="minor">
            <a:schemeClr val="tx1"/>
          </a:fontRef>
        </p:style>
      </p:cxnSp>
      <p:sp>
        <p:nvSpPr>
          <p:cNvPr id="31" name="Tijdelijke aanduiding voor afbeelding 30"/>
          <p:cNvSpPr>
            <a:spLocks noGrp="1" noChangeAspect="1"/>
          </p:cNvSpPr>
          <p:nvPr>
            <p:ph type="pic" sz="quarter" idx="10" hasCustomPrompt="1"/>
          </p:nvPr>
        </p:nvSpPr>
        <p:spPr>
          <a:xfrm>
            <a:off x="792981" y="3218663"/>
            <a:ext cx="1404000" cy="1404937"/>
          </a:xfrm>
        </p:spPr>
        <p:txBody>
          <a:bodyPr/>
          <a:lstStyle>
            <a:lvl1pPr marL="0" indent="0">
              <a:buNone/>
              <a:defRPr/>
            </a:lvl1pPr>
          </a:lstStyle>
          <a:p>
            <a:r>
              <a:rPr lang="nl-NL" dirty="0"/>
              <a:t>Logo</a:t>
            </a:r>
          </a:p>
        </p:txBody>
      </p:sp>
      <p:sp>
        <p:nvSpPr>
          <p:cNvPr id="34" name="Tijdelijke aanduiding voor afbeelding 30"/>
          <p:cNvSpPr>
            <a:spLocks noGrp="1" noChangeAspect="1"/>
          </p:cNvSpPr>
          <p:nvPr>
            <p:ph type="pic" sz="quarter" idx="11" hasCustomPrompt="1"/>
          </p:nvPr>
        </p:nvSpPr>
        <p:spPr>
          <a:xfrm>
            <a:off x="2628138" y="3218663"/>
            <a:ext cx="1404000" cy="1404937"/>
          </a:xfrm>
        </p:spPr>
        <p:txBody>
          <a:bodyPr/>
          <a:lstStyle>
            <a:lvl1pPr marL="0" indent="0">
              <a:buNone/>
              <a:defRPr/>
            </a:lvl1pPr>
          </a:lstStyle>
          <a:p>
            <a:r>
              <a:rPr lang="nl-NL" dirty="0"/>
              <a:t>Logo</a:t>
            </a:r>
          </a:p>
        </p:txBody>
      </p:sp>
      <p:sp>
        <p:nvSpPr>
          <p:cNvPr id="35" name="Tijdelijke aanduiding voor afbeelding 30"/>
          <p:cNvSpPr>
            <a:spLocks noGrp="1" noChangeAspect="1"/>
          </p:cNvSpPr>
          <p:nvPr>
            <p:ph type="pic" sz="quarter" idx="12" hasCustomPrompt="1"/>
          </p:nvPr>
        </p:nvSpPr>
        <p:spPr>
          <a:xfrm>
            <a:off x="4484077" y="3218663"/>
            <a:ext cx="1404000" cy="1404937"/>
          </a:xfrm>
        </p:spPr>
        <p:txBody>
          <a:bodyPr/>
          <a:lstStyle>
            <a:lvl1pPr marL="0" indent="0">
              <a:buNone/>
              <a:defRPr/>
            </a:lvl1pPr>
          </a:lstStyle>
          <a:p>
            <a:r>
              <a:rPr lang="nl-NL" dirty="0"/>
              <a:t>Logo</a:t>
            </a:r>
          </a:p>
        </p:txBody>
      </p:sp>
      <p:sp>
        <p:nvSpPr>
          <p:cNvPr id="36" name="Tijdelijke aanduiding voor afbeelding 30"/>
          <p:cNvSpPr>
            <a:spLocks noGrp="1" noChangeAspect="1"/>
          </p:cNvSpPr>
          <p:nvPr>
            <p:ph type="pic" sz="quarter" idx="13" hasCustomPrompt="1"/>
          </p:nvPr>
        </p:nvSpPr>
        <p:spPr>
          <a:xfrm>
            <a:off x="4484077" y="4942556"/>
            <a:ext cx="1404000" cy="1404937"/>
          </a:xfrm>
        </p:spPr>
        <p:txBody>
          <a:bodyPr/>
          <a:lstStyle>
            <a:lvl1pPr marL="0" indent="0">
              <a:buNone/>
              <a:defRPr/>
            </a:lvl1pPr>
          </a:lstStyle>
          <a:p>
            <a:r>
              <a:rPr lang="nl-NL" dirty="0"/>
              <a:t>Logo</a:t>
            </a:r>
          </a:p>
        </p:txBody>
      </p:sp>
      <p:sp>
        <p:nvSpPr>
          <p:cNvPr id="37" name="Tijdelijke aanduiding voor afbeelding 30"/>
          <p:cNvSpPr>
            <a:spLocks noGrp="1" noChangeAspect="1"/>
          </p:cNvSpPr>
          <p:nvPr>
            <p:ph type="pic" sz="quarter" idx="14" hasCustomPrompt="1"/>
          </p:nvPr>
        </p:nvSpPr>
        <p:spPr>
          <a:xfrm>
            <a:off x="2628138" y="4942556"/>
            <a:ext cx="1404000" cy="1404937"/>
          </a:xfrm>
        </p:spPr>
        <p:txBody>
          <a:bodyPr/>
          <a:lstStyle>
            <a:lvl1pPr marL="0" indent="0">
              <a:buNone/>
              <a:defRPr/>
            </a:lvl1pPr>
          </a:lstStyle>
          <a:p>
            <a:r>
              <a:rPr lang="nl-NL" dirty="0"/>
              <a:t>Logo</a:t>
            </a:r>
          </a:p>
        </p:txBody>
      </p:sp>
      <p:sp>
        <p:nvSpPr>
          <p:cNvPr id="38" name="Tijdelijke aanduiding voor afbeelding 30"/>
          <p:cNvSpPr>
            <a:spLocks noGrp="1" noChangeAspect="1"/>
          </p:cNvSpPr>
          <p:nvPr>
            <p:ph type="pic" sz="quarter" idx="15" hasCustomPrompt="1"/>
          </p:nvPr>
        </p:nvSpPr>
        <p:spPr>
          <a:xfrm>
            <a:off x="792981" y="4942556"/>
            <a:ext cx="1404000" cy="1404937"/>
          </a:xfrm>
        </p:spPr>
        <p:txBody>
          <a:bodyPr/>
          <a:lstStyle>
            <a:lvl1pPr marL="0" indent="0">
              <a:buNone/>
              <a:defRPr/>
            </a:lvl1pPr>
          </a:lstStyle>
          <a:p>
            <a:r>
              <a:rPr lang="nl-NL" dirty="0"/>
              <a:t>Logo</a:t>
            </a:r>
          </a:p>
        </p:txBody>
      </p:sp>
      <p:sp>
        <p:nvSpPr>
          <p:cNvPr id="39" name="Tijdelijke aanduiding voor afbeelding 30"/>
          <p:cNvSpPr>
            <a:spLocks noGrp="1" noChangeAspect="1"/>
          </p:cNvSpPr>
          <p:nvPr>
            <p:ph type="pic" sz="quarter" idx="16" hasCustomPrompt="1"/>
          </p:nvPr>
        </p:nvSpPr>
        <p:spPr>
          <a:xfrm>
            <a:off x="6336580" y="3218663"/>
            <a:ext cx="1404000" cy="1404937"/>
          </a:xfrm>
        </p:spPr>
        <p:txBody>
          <a:bodyPr/>
          <a:lstStyle>
            <a:lvl1pPr marL="0" indent="0">
              <a:buNone/>
              <a:defRPr/>
            </a:lvl1pPr>
          </a:lstStyle>
          <a:p>
            <a:r>
              <a:rPr lang="nl-NL" dirty="0"/>
              <a:t>Logo</a:t>
            </a:r>
          </a:p>
        </p:txBody>
      </p:sp>
      <p:sp>
        <p:nvSpPr>
          <p:cNvPr id="40" name="Tijdelijke aanduiding voor afbeelding 30"/>
          <p:cNvSpPr>
            <a:spLocks noGrp="1" noChangeAspect="1"/>
          </p:cNvSpPr>
          <p:nvPr>
            <p:ph type="pic" sz="quarter" idx="17" hasCustomPrompt="1"/>
          </p:nvPr>
        </p:nvSpPr>
        <p:spPr>
          <a:xfrm>
            <a:off x="8171737" y="3218663"/>
            <a:ext cx="1404000" cy="1404937"/>
          </a:xfrm>
        </p:spPr>
        <p:txBody>
          <a:bodyPr/>
          <a:lstStyle>
            <a:lvl1pPr marL="0" indent="0">
              <a:buNone/>
              <a:defRPr/>
            </a:lvl1pPr>
          </a:lstStyle>
          <a:p>
            <a:r>
              <a:rPr lang="nl-NL" dirty="0"/>
              <a:t>Logo</a:t>
            </a:r>
          </a:p>
        </p:txBody>
      </p:sp>
      <p:sp>
        <p:nvSpPr>
          <p:cNvPr id="41" name="Tijdelijke aanduiding voor afbeelding 30"/>
          <p:cNvSpPr>
            <a:spLocks noGrp="1" noChangeAspect="1"/>
          </p:cNvSpPr>
          <p:nvPr>
            <p:ph type="pic" sz="quarter" idx="18" hasCustomPrompt="1"/>
          </p:nvPr>
        </p:nvSpPr>
        <p:spPr>
          <a:xfrm>
            <a:off x="10027676" y="3218663"/>
            <a:ext cx="1404000" cy="1404937"/>
          </a:xfrm>
        </p:spPr>
        <p:txBody>
          <a:bodyPr/>
          <a:lstStyle>
            <a:lvl1pPr marL="0" indent="0">
              <a:buNone/>
              <a:defRPr/>
            </a:lvl1pPr>
          </a:lstStyle>
          <a:p>
            <a:r>
              <a:rPr lang="nl-NL" dirty="0"/>
              <a:t>Logo</a:t>
            </a:r>
          </a:p>
        </p:txBody>
      </p:sp>
      <p:sp>
        <p:nvSpPr>
          <p:cNvPr id="42" name="Tijdelijke aanduiding voor afbeelding 30"/>
          <p:cNvSpPr>
            <a:spLocks noGrp="1" noChangeAspect="1"/>
          </p:cNvSpPr>
          <p:nvPr>
            <p:ph type="pic" sz="quarter" idx="19" hasCustomPrompt="1"/>
          </p:nvPr>
        </p:nvSpPr>
        <p:spPr>
          <a:xfrm>
            <a:off x="10027676" y="4942556"/>
            <a:ext cx="1404000" cy="1404937"/>
          </a:xfrm>
        </p:spPr>
        <p:txBody>
          <a:bodyPr/>
          <a:lstStyle>
            <a:lvl1pPr marL="0" indent="0">
              <a:buNone/>
              <a:defRPr/>
            </a:lvl1pPr>
          </a:lstStyle>
          <a:p>
            <a:r>
              <a:rPr lang="nl-NL" dirty="0"/>
              <a:t>Logo</a:t>
            </a:r>
          </a:p>
        </p:txBody>
      </p:sp>
      <p:sp>
        <p:nvSpPr>
          <p:cNvPr id="43" name="Tijdelijke aanduiding voor afbeelding 30"/>
          <p:cNvSpPr>
            <a:spLocks noGrp="1" noChangeAspect="1"/>
          </p:cNvSpPr>
          <p:nvPr>
            <p:ph type="pic" sz="quarter" idx="20" hasCustomPrompt="1"/>
          </p:nvPr>
        </p:nvSpPr>
        <p:spPr>
          <a:xfrm>
            <a:off x="8171737" y="4942556"/>
            <a:ext cx="1404000" cy="1404937"/>
          </a:xfrm>
        </p:spPr>
        <p:txBody>
          <a:bodyPr/>
          <a:lstStyle>
            <a:lvl1pPr marL="0" indent="0">
              <a:buNone/>
              <a:defRPr/>
            </a:lvl1pPr>
          </a:lstStyle>
          <a:p>
            <a:r>
              <a:rPr lang="nl-NL" dirty="0"/>
              <a:t>Logo</a:t>
            </a:r>
          </a:p>
        </p:txBody>
      </p:sp>
      <p:sp>
        <p:nvSpPr>
          <p:cNvPr id="44" name="Tijdelijke aanduiding voor afbeelding 30"/>
          <p:cNvSpPr>
            <a:spLocks noGrp="1" noChangeAspect="1"/>
          </p:cNvSpPr>
          <p:nvPr>
            <p:ph type="pic" sz="quarter" idx="21" hasCustomPrompt="1"/>
          </p:nvPr>
        </p:nvSpPr>
        <p:spPr>
          <a:xfrm>
            <a:off x="6336580" y="4942556"/>
            <a:ext cx="1404000" cy="1404937"/>
          </a:xfrm>
        </p:spPr>
        <p:txBody>
          <a:bodyPr/>
          <a:lstStyle>
            <a:lvl1pPr marL="0" indent="0">
              <a:buNone/>
              <a:defRPr/>
            </a:lvl1pPr>
          </a:lstStyle>
          <a:p>
            <a:r>
              <a:rPr lang="nl-NL" dirty="0"/>
              <a:t>Logo</a:t>
            </a:r>
          </a:p>
        </p:txBody>
      </p:sp>
    </p:spTree>
    <p:extLst>
      <p:ext uri="{BB962C8B-B14F-4D97-AF65-F5344CB8AC3E}">
        <p14:creationId xmlns:p14="http://schemas.microsoft.com/office/powerpoint/2010/main" val="38139880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Logo's">
    <p:spTree>
      <p:nvGrpSpPr>
        <p:cNvPr id="1" name=""/>
        <p:cNvGrpSpPr/>
        <p:nvPr/>
      </p:nvGrpSpPr>
      <p:grpSpPr>
        <a:xfrm>
          <a:off x="0" y="0"/>
          <a:ext cx="0" cy="0"/>
          <a:chOff x="0" y="0"/>
          <a:chExt cx="0" cy="0"/>
        </a:xfrm>
      </p:grpSpPr>
      <p:sp>
        <p:nvSpPr>
          <p:cNvPr id="4" name="Rechthoek 3"/>
          <p:cNvSpPr/>
          <p:nvPr userDrawn="1"/>
        </p:nvSpPr>
        <p:spPr>
          <a:xfrm>
            <a:off x="0" y="413657"/>
            <a:ext cx="12204000" cy="248194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2" name="Titel 1"/>
          <p:cNvSpPr>
            <a:spLocks noGrp="1"/>
          </p:cNvSpPr>
          <p:nvPr>
            <p:ph type="title"/>
          </p:nvPr>
        </p:nvSpPr>
        <p:spPr>
          <a:xfrm>
            <a:off x="396000" y="1080000"/>
            <a:ext cx="5700000" cy="1238657"/>
          </a:xfrm>
        </p:spPr>
        <p:txBody>
          <a:bodyPr anchor="t">
            <a:noAutofit/>
          </a:bodyPr>
          <a:lstStyle>
            <a:lvl1pPr>
              <a:defRPr>
                <a:solidFill>
                  <a:schemeClr val="bg1"/>
                </a:solidFill>
              </a:defRPr>
            </a:lvl1pPr>
          </a:lstStyle>
          <a:p>
            <a:r>
              <a:rPr lang="nl-NL"/>
              <a:t>Klik om stijl te bewerken</a:t>
            </a:r>
            <a:endParaRPr lang="nl-NL" dirty="0"/>
          </a:p>
        </p:txBody>
      </p:sp>
      <p:pic>
        <p:nvPicPr>
          <p:cNvPr id="5" name="Afbeelding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057371" y="1748971"/>
            <a:ext cx="1146629" cy="1146629"/>
          </a:xfrm>
          <a:prstGeom prst="rect">
            <a:avLst/>
          </a:prstGeom>
        </p:spPr>
      </p:pic>
    </p:spTree>
    <p:extLst>
      <p:ext uri="{BB962C8B-B14F-4D97-AF65-F5344CB8AC3E}">
        <p14:creationId xmlns:p14="http://schemas.microsoft.com/office/powerpoint/2010/main" val="1019396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Inhoud van twee">
    <p:spTree>
      <p:nvGrpSpPr>
        <p:cNvPr id="1" name=""/>
        <p:cNvGrpSpPr/>
        <p:nvPr/>
      </p:nvGrpSpPr>
      <p:grpSpPr>
        <a:xfrm>
          <a:off x="0" y="0"/>
          <a:ext cx="0" cy="0"/>
          <a:chOff x="0" y="0"/>
          <a:chExt cx="0" cy="0"/>
        </a:xfrm>
      </p:grpSpPr>
      <p:sp>
        <p:nvSpPr>
          <p:cNvPr id="2" name="Titel 1"/>
          <p:cNvSpPr>
            <a:spLocks noGrp="1" noChangeAspect="1"/>
          </p:cNvSpPr>
          <p:nvPr>
            <p:ph type="title" hasCustomPrompt="1"/>
          </p:nvPr>
        </p:nvSpPr>
        <p:spPr>
          <a:xfrm>
            <a:off x="396000" y="1080000"/>
            <a:ext cx="3533743" cy="1924457"/>
          </a:xfrm>
        </p:spPr>
        <p:txBody>
          <a:bodyPr anchor="t">
            <a:noAutofit/>
          </a:bodyPr>
          <a:lstStyle>
            <a:lvl1pPr>
              <a:defRPr/>
            </a:lvl1pPr>
          </a:lstStyle>
          <a:p>
            <a:r>
              <a:rPr lang="nl-NL" dirty="0"/>
              <a:t>Klik om titel te bewerken</a:t>
            </a:r>
          </a:p>
        </p:txBody>
      </p:sp>
      <p:sp>
        <p:nvSpPr>
          <p:cNvPr id="6" name="Tijdelijke aanduiding voor afbeelding 5"/>
          <p:cNvSpPr>
            <a:spLocks noGrp="1"/>
          </p:cNvSpPr>
          <p:nvPr>
            <p:ph type="pic" sz="quarter" idx="10"/>
          </p:nvPr>
        </p:nvSpPr>
        <p:spPr>
          <a:xfrm>
            <a:off x="7532914" y="414338"/>
            <a:ext cx="4659086" cy="6443662"/>
          </a:xfrm>
        </p:spPr>
        <p:txBody>
          <a:bodyPr/>
          <a:lstStyle>
            <a:lvl1pPr marL="0" indent="0">
              <a:buNone/>
              <a:defRPr/>
            </a:lvl1pPr>
          </a:lstStyle>
          <a:p>
            <a:r>
              <a:rPr lang="nl-NL" dirty="0"/>
              <a:t>Klik op het pictogram als u een afbeelding wilt toevoegen</a:t>
            </a:r>
          </a:p>
        </p:txBody>
      </p:sp>
      <p:sp>
        <p:nvSpPr>
          <p:cNvPr id="7" name="Rechthoek 6"/>
          <p:cNvSpPr/>
          <p:nvPr userDrawn="1"/>
        </p:nvSpPr>
        <p:spPr>
          <a:xfrm>
            <a:off x="4103914" y="414338"/>
            <a:ext cx="3429000" cy="644366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NL" dirty="0"/>
          </a:p>
        </p:txBody>
      </p:sp>
      <p:sp>
        <p:nvSpPr>
          <p:cNvPr id="11" name="Tijdelijke aanduiding voor tekst 10"/>
          <p:cNvSpPr>
            <a:spLocks noGrp="1"/>
          </p:cNvSpPr>
          <p:nvPr>
            <p:ph type="body" sz="quarter" idx="11" hasCustomPrompt="1"/>
          </p:nvPr>
        </p:nvSpPr>
        <p:spPr>
          <a:xfrm>
            <a:off x="4688225" y="1273175"/>
            <a:ext cx="2670518" cy="5051425"/>
          </a:xfrm>
        </p:spPr>
        <p:txBody>
          <a:bodyPr>
            <a:noAutofit/>
          </a:bodyPr>
          <a:lstStyle>
            <a:lvl1pPr marL="0" indent="0">
              <a:buNone/>
              <a:defRPr>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nl-NL" dirty="0"/>
              <a:t>Tekst bewerken</a:t>
            </a:r>
          </a:p>
        </p:txBody>
      </p:sp>
      <p:sp>
        <p:nvSpPr>
          <p:cNvPr id="13" name="Tijdelijke aanduiding voor tekst 12"/>
          <p:cNvSpPr>
            <a:spLocks noGrp="1"/>
          </p:cNvSpPr>
          <p:nvPr>
            <p:ph type="body" sz="quarter" idx="12" hasCustomPrompt="1"/>
          </p:nvPr>
        </p:nvSpPr>
        <p:spPr>
          <a:xfrm>
            <a:off x="396000" y="4484688"/>
            <a:ext cx="3457543" cy="1839912"/>
          </a:xfrm>
        </p:spPr>
        <p:txBody>
          <a:bodyPr>
            <a:noAutofit/>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nl-NL" dirty="0"/>
              <a:t>Tekst bewerken</a:t>
            </a:r>
          </a:p>
        </p:txBody>
      </p:sp>
    </p:spTree>
    <p:extLst>
      <p:ext uri="{BB962C8B-B14F-4D97-AF65-F5344CB8AC3E}">
        <p14:creationId xmlns:p14="http://schemas.microsoft.com/office/powerpoint/2010/main" val="375919605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Inhoud van twee met SmartArt">
    <p:spTree>
      <p:nvGrpSpPr>
        <p:cNvPr id="1" name=""/>
        <p:cNvGrpSpPr/>
        <p:nvPr/>
      </p:nvGrpSpPr>
      <p:grpSpPr>
        <a:xfrm>
          <a:off x="0" y="0"/>
          <a:ext cx="0" cy="0"/>
          <a:chOff x="0" y="0"/>
          <a:chExt cx="0" cy="0"/>
        </a:xfrm>
      </p:grpSpPr>
      <p:sp>
        <p:nvSpPr>
          <p:cNvPr id="2" name="Titel 1"/>
          <p:cNvSpPr>
            <a:spLocks noGrp="1" noChangeAspect="1"/>
          </p:cNvSpPr>
          <p:nvPr>
            <p:ph type="title" hasCustomPrompt="1"/>
          </p:nvPr>
        </p:nvSpPr>
        <p:spPr>
          <a:xfrm>
            <a:off x="396000" y="1080000"/>
            <a:ext cx="3533743" cy="1924457"/>
          </a:xfrm>
        </p:spPr>
        <p:txBody>
          <a:bodyPr anchor="t">
            <a:noAutofit/>
          </a:bodyPr>
          <a:lstStyle>
            <a:lvl1pPr>
              <a:defRPr/>
            </a:lvl1pPr>
          </a:lstStyle>
          <a:p>
            <a:r>
              <a:rPr lang="nl-NL" dirty="0"/>
              <a:t>Klik om titel te bewerken</a:t>
            </a:r>
          </a:p>
        </p:txBody>
      </p:sp>
      <p:sp>
        <p:nvSpPr>
          <p:cNvPr id="6" name="Tijdelijke aanduiding voor afbeelding 5"/>
          <p:cNvSpPr>
            <a:spLocks noGrp="1"/>
          </p:cNvSpPr>
          <p:nvPr>
            <p:ph type="pic" sz="quarter" idx="10"/>
          </p:nvPr>
        </p:nvSpPr>
        <p:spPr>
          <a:xfrm>
            <a:off x="7532914" y="414338"/>
            <a:ext cx="4659086" cy="6443662"/>
          </a:xfrm>
        </p:spPr>
        <p:txBody>
          <a:bodyPr/>
          <a:lstStyle>
            <a:lvl1pPr marL="0" indent="0">
              <a:buNone/>
              <a:defRPr/>
            </a:lvl1pPr>
          </a:lstStyle>
          <a:p>
            <a:r>
              <a:rPr lang="nl-NL" dirty="0"/>
              <a:t>Klik op het pictogram als u een afbeelding wilt toevoegen</a:t>
            </a:r>
          </a:p>
        </p:txBody>
      </p:sp>
      <p:sp>
        <p:nvSpPr>
          <p:cNvPr id="7" name="Rechthoek 6"/>
          <p:cNvSpPr/>
          <p:nvPr userDrawn="1"/>
        </p:nvSpPr>
        <p:spPr>
          <a:xfrm>
            <a:off x="4103914" y="414338"/>
            <a:ext cx="3429000" cy="644366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NL" dirty="0"/>
          </a:p>
        </p:txBody>
      </p:sp>
      <p:sp>
        <p:nvSpPr>
          <p:cNvPr id="13" name="Tijdelijke aanduiding voor tekst 12"/>
          <p:cNvSpPr>
            <a:spLocks noGrp="1"/>
          </p:cNvSpPr>
          <p:nvPr>
            <p:ph type="body" sz="quarter" idx="12" hasCustomPrompt="1"/>
          </p:nvPr>
        </p:nvSpPr>
        <p:spPr>
          <a:xfrm>
            <a:off x="396000" y="4484688"/>
            <a:ext cx="3457543" cy="1839912"/>
          </a:xfrm>
        </p:spPr>
        <p:txBody>
          <a:bodyPr>
            <a:noAutofit/>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nl-NL" dirty="0"/>
              <a:t>Tekst bewerken</a:t>
            </a:r>
          </a:p>
        </p:txBody>
      </p:sp>
      <p:sp>
        <p:nvSpPr>
          <p:cNvPr id="4" name="Tijdelijke aanduiding voor SmartArt 3"/>
          <p:cNvSpPr>
            <a:spLocks noGrp="1"/>
          </p:cNvSpPr>
          <p:nvPr>
            <p:ph type="dgm" sz="quarter" idx="13"/>
          </p:nvPr>
        </p:nvSpPr>
        <p:spPr>
          <a:xfrm>
            <a:off x="4558878" y="923366"/>
            <a:ext cx="2768489" cy="5567082"/>
          </a:xfrm>
        </p:spPr>
        <p:txBody>
          <a:bodyPr/>
          <a:lstStyle/>
          <a:p>
            <a:r>
              <a:rPr lang="nl-NL" dirty="0"/>
              <a:t>Klik op het pictogram om een </a:t>
            </a:r>
            <a:r>
              <a:rPr lang="nl-NL" dirty="0" err="1"/>
              <a:t>SmartArt-graphic</a:t>
            </a:r>
            <a:r>
              <a:rPr lang="nl-NL" dirty="0"/>
              <a:t> toe te voegen</a:t>
            </a:r>
          </a:p>
        </p:txBody>
      </p:sp>
    </p:spTree>
    <p:extLst>
      <p:ext uri="{BB962C8B-B14F-4D97-AF65-F5344CB8AC3E}">
        <p14:creationId xmlns:p14="http://schemas.microsoft.com/office/powerpoint/2010/main" val="323396782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Afbeelding met bijschrift">
    <p:spTree>
      <p:nvGrpSpPr>
        <p:cNvPr id="1" name=""/>
        <p:cNvGrpSpPr/>
        <p:nvPr/>
      </p:nvGrpSpPr>
      <p:grpSpPr>
        <a:xfrm>
          <a:off x="0" y="0"/>
          <a:ext cx="0" cy="0"/>
          <a:chOff x="0" y="0"/>
          <a:chExt cx="0" cy="0"/>
        </a:xfrm>
      </p:grpSpPr>
      <p:sp>
        <p:nvSpPr>
          <p:cNvPr id="12" name="Rechthoek 11"/>
          <p:cNvSpPr/>
          <p:nvPr userDrawn="1"/>
        </p:nvSpPr>
        <p:spPr>
          <a:xfrm>
            <a:off x="0" y="413656"/>
            <a:ext cx="3940629" cy="644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 name="Titel 1"/>
          <p:cNvSpPr>
            <a:spLocks noGrp="1"/>
          </p:cNvSpPr>
          <p:nvPr>
            <p:ph type="title" hasCustomPrompt="1"/>
          </p:nvPr>
        </p:nvSpPr>
        <p:spPr>
          <a:xfrm>
            <a:off x="839789" y="457200"/>
            <a:ext cx="2654526" cy="1600200"/>
          </a:xfrm>
        </p:spPr>
        <p:txBody>
          <a:bodyPr anchor="b">
            <a:noAutofit/>
          </a:bodyPr>
          <a:lstStyle>
            <a:lvl1pPr>
              <a:defRPr sz="3200">
                <a:solidFill>
                  <a:schemeClr val="bg1"/>
                </a:solidFill>
              </a:defRPr>
            </a:lvl1pPr>
          </a:lstStyle>
          <a:p>
            <a:r>
              <a:rPr lang="nl-NL" dirty="0"/>
              <a:t>Klik om titel te bewerken</a:t>
            </a:r>
          </a:p>
        </p:txBody>
      </p:sp>
      <p:sp>
        <p:nvSpPr>
          <p:cNvPr id="4" name="Tijdelijke aanduiding voor tekst 3"/>
          <p:cNvSpPr>
            <a:spLocks noGrp="1"/>
          </p:cNvSpPr>
          <p:nvPr>
            <p:ph type="body" sz="half" idx="2" hasCustomPrompt="1"/>
          </p:nvPr>
        </p:nvSpPr>
        <p:spPr>
          <a:xfrm>
            <a:off x="839789" y="2057400"/>
            <a:ext cx="2654526" cy="2971800"/>
          </a:xfrm>
        </p:spPr>
        <p:txBody>
          <a:bodyPr anchor="b">
            <a:noAutofit/>
          </a:bodyPr>
          <a:lstStyle>
            <a:lvl1pPr marL="0" inden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dirty="0"/>
              <a:t>Tekst bewerken</a:t>
            </a:r>
          </a:p>
        </p:txBody>
      </p:sp>
      <p:sp>
        <p:nvSpPr>
          <p:cNvPr id="9" name="Tijdelijke aanduiding voor inhoud 8"/>
          <p:cNvSpPr>
            <a:spLocks noGrp="1"/>
          </p:cNvSpPr>
          <p:nvPr>
            <p:ph sz="quarter" idx="10" hasCustomPrompt="1"/>
          </p:nvPr>
        </p:nvSpPr>
        <p:spPr>
          <a:xfrm>
            <a:off x="4334104" y="990600"/>
            <a:ext cx="6801983" cy="4038600"/>
          </a:xfrm>
        </p:spPr>
        <p:txBody>
          <a:bodyPr/>
          <a:lstStyle>
            <a:lvl1pPr marL="0" indent="0">
              <a:buNone/>
              <a:defRPr baseline="0"/>
            </a:lvl1pPr>
            <a:lvl2pPr marL="457200" indent="0">
              <a:buNone/>
              <a:defRPr/>
            </a:lvl2pPr>
            <a:lvl3pPr marL="914400" indent="0">
              <a:buNone/>
              <a:defRPr/>
            </a:lvl3pPr>
            <a:lvl4pPr marL="1371600" indent="0">
              <a:buNone/>
              <a:defRPr/>
            </a:lvl4pPr>
            <a:lvl5pPr marL="1828800" indent="0">
              <a:buNone/>
              <a:defRPr/>
            </a:lvl5pPr>
          </a:lstStyle>
          <a:p>
            <a:pPr lvl="0"/>
            <a:r>
              <a:rPr lang="nl-NL" dirty="0"/>
              <a:t>Kies object</a:t>
            </a:r>
          </a:p>
        </p:txBody>
      </p:sp>
      <p:sp>
        <p:nvSpPr>
          <p:cNvPr id="11" name="Tijdelijke aanduiding voor tekst 10"/>
          <p:cNvSpPr>
            <a:spLocks noGrp="1"/>
          </p:cNvSpPr>
          <p:nvPr>
            <p:ph type="body" sz="quarter" idx="11" hasCustomPrompt="1"/>
          </p:nvPr>
        </p:nvSpPr>
        <p:spPr>
          <a:xfrm>
            <a:off x="4659086" y="5301116"/>
            <a:ext cx="6477001" cy="1111250"/>
          </a:xfrm>
        </p:spPr>
        <p:txBody>
          <a:bodyPr>
            <a:noAutofit/>
          </a:bodyPr>
          <a:lstStyle>
            <a:lvl1pPr marL="0" indent="0">
              <a:buNone/>
              <a:defRPr/>
            </a:lvl1pPr>
          </a:lstStyle>
          <a:p>
            <a:pPr lvl="0"/>
            <a:r>
              <a:rPr lang="nl-NL" dirty="0"/>
              <a:t>Tekst bewerken</a:t>
            </a:r>
          </a:p>
        </p:txBody>
      </p:sp>
    </p:spTree>
    <p:extLst>
      <p:ext uri="{BB962C8B-B14F-4D97-AF65-F5344CB8AC3E}">
        <p14:creationId xmlns:p14="http://schemas.microsoft.com/office/powerpoint/2010/main" val="402456327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cSld name="Titel en objec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nl-NL"/>
              <a:t>Klik om stijl te bewerken</a:t>
            </a:r>
            <a:endParaRPr lang="en-US" dirty="0"/>
          </a:p>
        </p:txBody>
      </p:sp>
      <p:sp>
        <p:nvSpPr>
          <p:cNvPr id="3" name="Content Placeholder 2"/>
          <p:cNvSpPr>
            <a:spLocks noGrp="1"/>
          </p:cNvSpPr>
          <p:nvPr>
            <p:ph idx="1"/>
          </p:nvPr>
        </p:nvSpPr>
        <p:spPr>
          <a:xfrm>
            <a:off x="838200" y="1825625"/>
            <a:ext cx="10515600" cy="4351338"/>
          </a:xfrm>
          <a:prstGeom prst="rect">
            <a:avLst/>
          </a:prstGeom>
        </p:spPr>
        <p:txBody>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3589263F-BC4C-4CE1-8453-7251E7DC6C4B}" type="datetime1">
              <a:rPr lang="en-US" smtClean="0"/>
              <a:t>2/21/2020</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43817D10-888F-476F-9842-45CFFF1201B3}" type="slidenum">
              <a:rPr lang="en-US" smtClean="0"/>
              <a:t>‹nr.›</a:t>
            </a:fld>
            <a:endParaRPr lang="en-US"/>
          </a:p>
        </p:txBody>
      </p:sp>
    </p:spTree>
    <p:extLst>
      <p:ext uri="{BB962C8B-B14F-4D97-AF65-F5344CB8AC3E}">
        <p14:creationId xmlns:p14="http://schemas.microsoft.com/office/powerpoint/2010/main" val="18381897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01694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eeg_volle inhoud">
    <p:spTree>
      <p:nvGrpSpPr>
        <p:cNvPr id="1" name=""/>
        <p:cNvGrpSpPr/>
        <p:nvPr/>
      </p:nvGrpSpPr>
      <p:grpSpPr>
        <a:xfrm>
          <a:off x="0" y="0"/>
          <a:ext cx="0" cy="0"/>
          <a:chOff x="0" y="0"/>
          <a:chExt cx="0" cy="0"/>
        </a:xfrm>
      </p:grpSpPr>
      <p:sp>
        <p:nvSpPr>
          <p:cNvPr id="3" name="Tijdelijke aanduiding voor inhoud 2"/>
          <p:cNvSpPr>
            <a:spLocks noGrp="1"/>
          </p:cNvSpPr>
          <p:nvPr>
            <p:ph sz="quarter" idx="10"/>
          </p:nvPr>
        </p:nvSpPr>
        <p:spPr>
          <a:xfrm>
            <a:off x="0" y="403412"/>
            <a:ext cx="12192000" cy="6454588"/>
          </a:xfrm>
        </p:spPr>
        <p:txBody>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p>
        </p:txBody>
      </p:sp>
    </p:spTree>
    <p:extLst>
      <p:ext uri="{BB962C8B-B14F-4D97-AF65-F5344CB8AC3E}">
        <p14:creationId xmlns:p14="http://schemas.microsoft.com/office/powerpoint/2010/main" val="11007412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eeg_blauwe achtergrond">
    <p:spTree>
      <p:nvGrpSpPr>
        <p:cNvPr id="1" name=""/>
        <p:cNvGrpSpPr/>
        <p:nvPr/>
      </p:nvGrpSpPr>
      <p:grpSpPr>
        <a:xfrm>
          <a:off x="0" y="0"/>
          <a:ext cx="0" cy="0"/>
          <a:chOff x="0" y="0"/>
          <a:chExt cx="0" cy="0"/>
        </a:xfrm>
      </p:grpSpPr>
      <p:sp>
        <p:nvSpPr>
          <p:cNvPr id="2" name="Rechthoek 1"/>
          <p:cNvSpPr/>
          <p:nvPr userDrawn="1"/>
        </p:nvSpPr>
        <p:spPr>
          <a:xfrm>
            <a:off x="0" y="394447"/>
            <a:ext cx="12192000" cy="64635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4" name="Tijdelijke aanduiding voor inhoud 3"/>
          <p:cNvSpPr>
            <a:spLocks noGrp="1"/>
          </p:cNvSpPr>
          <p:nvPr>
            <p:ph sz="quarter" idx="10"/>
          </p:nvPr>
        </p:nvSpPr>
        <p:spPr>
          <a:xfrm>
            <a:off x="0" y="393700"/>
            <a:ext cx="12192000" cy="646430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nl-NL" dirty="0"/>
          </a:p>
        </p:txBody>
      </p:sp>
    </p:spTree>
    <p:extLst>
      <p:ext uri="{BB962C8B-B14F-4D97-AF65-F5344CB8AC3E}">
        <p14:creationId xmlns:p14="http://schemas.microsoft.com/office/powerpoint/2010/main" val="972519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el en afbeelding">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394446" y="1080000"/>
            <a:ext cx="4867836" cy="2097742"/>
          </a:xfrm>
        </p:spPr>
        <p:txBody>
          <a:bodyPr anchor="t">
            <a:noAutofit/>
          </a:bodyPr>
          <a:lstStyle>
            <a:lvl1pPr>
              <a:defRPr cap="all" baseline="0"/>
            </a:lvl1pPr>
          </a:lstStyle>
          <a:p>
            <a:r>
              <a:rPr lang="nl-NL" dirty="0"/>
              <a:t>Klik om de titel te bewerken</a:t>
            </a:r>
          </a:p>
        </p:txBody>
      </p:sp>
      <p:sp>
        <p:nvSpPr>
          <p:cNvPr id="8" name="Tijdelijke aanduiding voor tekst 7"/>
          <p:cNvSpPr>
            <a:spLocks noGrp="1"/>
          </p:cNvSpPr>
          <p:nvPr>
            <p:ph type="body" sz="quarter" idx="10"/>
          </p:nvPr>
        </p:nvSpPr>
        <p:spPr>
          <a:xfrm>
            <a:off x="6813858" y="1080000"/>
            <a:ext cx="4322228" cy="2098081"/>
          </a:xfrm>
        </p:spPr>
        <p:txBody>
          <a:bodyPr>
            <a:noAutofit/>
          </a:bodyPr>
          <a:lstStyle>
            <a:lvl1pPr marL="0" indent="0">
              <a:buNone/>
              <a:defRPr/>
            </a:lvl1pPr>
          </a:lstStyle>
          <a:p>
            <a:pPr lvl="0"/>
            <a:r>
              <a:rPr lang="nl-NL"/>
              <a:t>Tekststijl van het model bewerken</a:t>
            </a:r>
          </a:p>
        </p:txBody>
      </p:sp>
      <p:sp>
        <p:nvSpPr>
          <p:cNvPr id="10" name="Tijdelijke aanduiding voor afbeelding 9"/>
          <p:cNvSpPr>
            <a:spLocks noGrp="1"/>
          </p:cNvSpPr>
          <p:nvPr>
            <p:ph type="pic" sz="quarter" idx="11"/>
          </p:nvPr>
        </p:nvSpPr>
        <p:spPr>
          <a:xfrm>
            <a:off x="0" y="3429001"/>
            <a:ext cx="12204000" cy="3429000"/>
          </a:xfrm>
        </p:spPr>
        <p:txBody>
          <a:bodyPr/>
          <a:lstStyle/>
          <a:p>
            <a:r>
              <a:rPr lang="nl-NL" dirty="0"/>
              <a:t>Klik op het pictogram als u een afbeelding wilt toevoegen</a:t>
            </a:r>
          </a:p>
        </p:txBody>
      </p:sp>
    </p:spTree>
    <p:extLst>
      <p:ext uri="{BB962C8B-B14F-4D97-AF65-F5344CB8AC3E}">
        <p14:creationId xmlns:p14="http://schemas.microsoft.com/office/powerpoint/2010/main" val="22807211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el, afbeelding en tekst ">
    <p:spTree>
      <p:nvGrpSpPr>
        <p:cNvPr id="1" name=""/>
        <p:cNvGrpSpPr/>
        <p:nvPr/>
      </p:nvGrpSpPr>
      <p:grpSpPr>
        <a:xfrm>
          <a:off x="0" y="0"/>
          <a:ext cx="0" cy="0"/>
          <a:chOff x="0" y="0"/>
          <a:chExt cx="0" cy="0"/>
        </a:xfrm>
      </p:grpSpPr>
      <p:sp>
        <p:nvSpPr>
          <p:cNvPr id="4" name="Rechthoek 3"/>
          <p:cNvSpPr/>
          <p:nvPr userDrawn="1"/>
        </p:nvSpPr>
        <p:spPr>
          <a:xfrm>
            <a:off x="5293638" y="2711253"/>
            <a:ext cx="6948000" cy="2880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2" name="Titel 1"/>
          <p:cNvSpPr>
            <a:spLocks noGrp="1"/>
          </p:cNvSpPr>
          <p:nvPr>
            <p:ph type="title" hasCustomPrompt="1"/>
          </p:nvPr>
        </p:nvSpPr>
        <p:spPr>
          <a:xfrm>
            <a:off x="394446" y="1080000"/>
            <a:ext cx="4867836" cy="1466318"/>
          </a:xfrm>
        </p:spPr>
        <p:txBody>
          <a:bodyPr anchor="t">
            <a:noAutofit/>
          </a:bodyPr>
          <a:lstStyle>
            <a:lvl1pPr>
              <a:defRPr cap="all" baseline="0"/>
            </a:lvl1pPr>
          </a:lstStyle>
          <a:p>
            <a:r>
              <a:rPr lang="nl-NL" dirty="0"/>
              <a:t>Klik om de titel te bewerken</a:t>
            </a:r>
          </a:p>
        </p:txBody>
      </p:sp>
      <p:sp>
        <p:nvSpPr>
          <p:cNvPr id="8" name="Tijdelijke aanduiding voor tekst 7"/>
          <p:cNvSpPr>
            <a:spLocks noGrp="1"/>
          </p:cNvSpPr>
          <p:nvPr>
            <p:ph type="body" sz="quarter" idx="10"/>
          </p:nvPr>
        </p:nvSpPr>
        <p:spPr>
          <a:xfrm>
            <a:off x="5954486" y="1080000"/>
            <a:ext cx="5904000" cy="1466555"/>
          </a:xfrm>
        </p:spPr>
        <p:txBody>
          <a:bodyPr>
            <a:noAutofit/>
          </a:bodyPr>
          <a:lstStyle>
            <a:lvl1pPr marL="0" indent="0">
              <a:buNone/>
              <a:defRPr/>
            </a:lvl1pPr>
          </a:lstStyle>
          <a:p>
            <a:pPr lvl="0"/>
            <a:r>
              <a:rPr lang="nl-NL"/>
              <a:t>Tekststijl van het model bewerken</a:t>
            </a:r>
          </a:p>
        </p:txBody>
      </p:sp>
      <p:sp>
        <p:nvSpPr>
          <p:cNvPr id="10" name="Tijdelijke aanduiding voor afbeelding 9"/>
          <p:cNvSpPr>
            <a:spLocks noGrp="1"/>
          </p:cNvSpPr>
          <p:nvPr>
            <p:ph type="pic" sz="quarter" idx="11"/>
          </p:nvPr>
        </p:nvSpPr>
        <p:spPr>
          <a:xfrm>
            <a:off x="0" y="2711253"/>
            <a:ext cx="5292000" cy="2880000"/>
          </a:xfrm>
          <a:ln>
            <a:noFill/>
          </a:ln>
        </p:spPr>
        <p:txBody>
          <a:bodyPr/>
          <a:lstStyle/>
          <a:p>
            <a:r>
              <a:rPr lang="nl-NL" dirty="0"/>
              <a:t>Klik op het pictogram als u een afbeelding wilt toevoegen</a:t>
            </a:r>
          </a:p>
        </p:txBody>
      </p:sp>
      <p:pic>
        <p:nvPicPr>
          <p:cNvPr id="3" name="Afbeelding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278386" y="4619498"/>
            <a:ext cx="971755" cy="971755"/>
          </a:xfrm>
          <a:prstGeom prst="rect">
            <a:avLst/>
          </a:prstGeom>
        </p:spPr>
      </p:pic>
      <p:sp>
        <p:nvSpPr>
          <p:cNvPr id="7" name="Tijdelijke aanduiding voor tekst 6"/>
          <p:cNvSpPr>
            <a:spLocks noGrp="1"/>
          </p:cNvSpPr>
          <p:nvPr>
            <p:ph type="body" sz="quarter" idx="12" hasCustomPrompt="1"/>
          </p:nvPr>
        </p:nvSpPr>
        <p:spPr>
          <a:xfrm>
            <a:off x="6260840" y="3265715"/>
            <a:ext cx="5597548" cy="1905000"/>
          </a:xfrm>
        </p:spPr>
        <p:txBody>
          <a:bodyPr/>
          <a:lstStyle>
            <a:lvl1pPr>
              <a:defRPr baseline="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nl-NL" dirty="0"/>
              <a:t>Tekst bewerken</a:t>
            </a:r>
          </a:p>
        </p:txBody>
      </p:sp>
    </p:spTree>
    <p:extLst>
      <p:ext uri="{BB962C8B-B14F-4D97-AF65-F5344CB8AC3E}">
        <p14:creationId xmlns:p14="http://schemas.microsoft.com/office/powerpoint/2010/main" val="19833520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 vlakken">
    <p:spTree>
      <p:nvGrpSpPr>
        <p:cNvPr id="1" name=""/>
        <p:cNvGrpSpPr/>
        <p:nvPr/>
      </p:nvGrpSpPr>
      <p:grpSpPr>
        <a:xfrm>
          <a:off x="0" y="0"/>
          <a:ext cx="0" cy="0"/>
          <a:chOff x="0" y="0"/>
          <a:chExt cx="0" cy="0"/>
        </a:xfrm>
      </p:grpSpPr>
      <p:sp>
        <p:nvSpPr>
          <p:cNvPr id="4" name="Rechthoek 3"/>
          <p:cNvSpPr/>
          <p:nvPr userDrawn="1"/>
        </p:nvSpPr>
        <p:spPr>
          <a:xfrm>
            <a:off x="394446" y="2720848"/>
            <a:ext cx="3600000" cy="187268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2" name="Titel 1"/>
          <p:cNvSpPr>
            <a:spLocks noGrp="1"/>
          </p:cNvSpPr>
          <p:nvPr>
            <p:ph type="title" hasCustomPrompt="1"/>
          </p:nvPr>
        </p:nvSpPr>
        <p:spPr>
          <a:xfrm>
            <a:off x="394446" y="1080000"/>
            <a:ext cx="4867836" cy="1466318"/>
          </a:xfrm>
        </p:spPr>
        <p:txBody>
          <a:bodyPr anchor="t">
            <a:noAutofit/>
          </a:bodyPr>
          <a:lstStyle>
            <a:lvl1pPr>
              <a:defRPr cap="all" baseline="0"/>
            </a:lvl1pPr>
          </a:lstStyle>
          <a:p>
            <a:r>
              <a:rPr lang="nl-NL" dirty="0"/>
              <a:t>Klik om de titel te bewerken</a:t>
            </a:r>
          </a:p>
        </p:txBody>
      </p:sp>
      <p:sp>
        <p:nvSpPr>
          <p:cNvPr id="8" name="Tijdelijke aanduiding voor tekst 7"/>
          <p:cNvSpPr>
            <a:spLocks noGrp="1"/>
          </p:cNvSpPr>
          <p:nvPr>
            <p:ph type="body" sz="quarter" idx="10"/>
          </p:nvPr>
        </p:nvSpPr>
        <p:spPr>
          <a:xfrm>
            <a:off x="6096000" y="1080000"/>
            <a:ext cx="5050971" cy="1466555"/>
          </a:xfrm>
        </p:spPr>
        <p:txBody>
          <a:bodyPr>
            <a:noAutofit/>
          </a:bodyPr>
          <a:lstStyle>
            <a:lvl1pPr marL="0" indent="0">
              <a:buNone/>
              <a:defRPr/>
            </a:lvl1pPr>
          </a:lstStyle>
          <a:p>
            <a:pPr lvl="0"/>
            <a:r>
              <a:rPr lang="nl-NL"/>
              <a:t>Tekststijl van het model bewerken</a:t>
            </a:r>
          </a:p>
        </p:txBody>
      </p:sp>
      <p:sp>
        <p:nvSpPr>
          <p:cNvPr id="9" name="Rechthoek 8"/>
          <p:cNvSpPr/>
          <p:nvPr userDrawn="1"/>
        </p:nvSpPr>
        <p:spPr>
          <a:xfrm>
            <a:off x="4306410" y="2720848"/>
            <a:ext cx="3600000" cy="187268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1" name="Rechthoek 10"/>
          <p:cNvSpPr/>
          <p:nvPr userDrawn="1"/>
        </p:nvSpPr>
        <p:spPr>
          <a:xfrm>
            <a:off x="8218374" y="2720848"/>
            <a:ext cx="3600000" cy="187268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7" name="Tijdelijke aanduiding voor tekst 6"/>
          <p:cNvSpPr>
            <a:spLocks noGrp="1"/>
          </p:cNvSpPr>
          <p:nvPr>
            <p:ph type="body" sz="quarter" idx="11"/>
          </p:nvPr>
        </p:nvSpPr>
        <p:spPr>
          <a:xfrm>
            <a:off x="393700" y="4876800"/>
            <a:ext cx="3600450" cy="1295400"/>
          </a:xfrm>
        </p:spPr>
        <p:txBody>
          <a:bodyPr>
            <a:noAutofit/>
          </a:bodyPr>
          <a:lstStyle>
            <a:lvl1pPr marL="0" indent="0" algn="ctr">
              <a:buNone/>
              <a:defRPr/>
            </a:lvl1pPr>
          </a:lstStyle>
          <a:p>
            <a:pPr lvl="0"/>
            <a:r>
              <a:rPr lang="nl-NL"/>
              <a:t>Tekststijl van het model bewerken</a:t>
            </a:r>
          </a:p>
        </p:txBody>
      </p:sp>
      <p:sp>
        <p:nvSpPr>
          <p:cNvPr id="12" name="Tijdelijke aanduiding voor tekst 6"/>
          <p:cNvSpPr>
            <a:spLocks noGrp="1"/>
          </p:cNvSpPr>
          <p:nvPr>
            <p:ph type="body" sz="quarter" idx="12"/>
          </p:nvPr>
        </p:nvSpPr>
        <p:spPr>
          <a:xfrm>
            <a:off x="4306185" y="4876800"/>
            <a:ext cx="3600450" cy="1295400"/>
          </a:xfrm>
        </p:spPr>
        <p:txBody>
          <a:bodyPr>
            <a:noAutofit/>
          </a:bodyPr>
          <a:lstStyle>
            <a:lvl1pPr marL="0" indent="0" algn="ctr">
              <a:buNone/>
              <a:defRPr/>
            </a:lvl1pPr>
          </a:lstStyle>
          <a:p>
            <a:pPr lvl="0"/>
            <a:r>
              <a:rPr lang="nl-NL"/>
              <a:t>Tekststijl van het model bewerken</a:t>
            </a:r>
          </a:p>
        </p:txBody>
      </p:sp>
      <p:sp>
        <p:nvSpPr>
          <p:cNvPr id="13" name="Tijdelijke aanduiding voor tekst 6"/>
          <p:cNvSpPr>
            <a:spLocks noGrp="1"/>
          </p:cNvSpPr>
          <p:nvPr>
            <p:ph type="body" sz="quarter" idx="13"/>
          </p:nvPr>
        </p:nvSpPr>
        <p:spPr>
          <a:xfrm>
            <a:off x="8217924" y="4876800"/>
            <a:ext cx="3600450" cy="1295400"/>
          </a:xfrm>
        </p:spPr>
        <p:txBody>
          <a:bodyPr>
            <a:noAutofit/>
          </a:bodyPr>
          <a:lstStyle>
            <a:lvl1pPr marL="0" indent="0" algn="ctr">
              <a:buNone/>
              <a:defRPr/>
            </a:lvl1pPr>
          </a:lstStyle>
          <a:p>
            <a:pPr lvl="0"/>
            <a:r>
              <a:rPr lang="nl-NL"/>
              <a:t>Tekststijl van het model bewerken</a:t>
            </a:r>
          </a:p>
        </p:txBody>
      </p:sp>
      <p:sp>
        <p:nvSpPr>
          <p:cNvPr id="17" name="Tijdelijke aanduiding voor tekst 16"/>
          <p:cNvSpPr>
            <a:spLocks noGrp="1"/>
          </p:cNvSpPr>
          <p:nvPr>
            <p:ph type="body" sz="quarter" idx="14" hasCustomPrompt="1"/>
          </p:nvPr>
        </p:nvSpPr>
        <p:spPr>
          <a:xfrm>
            <a:off x="838652" y="3157538"/>
            <a:ext cx="2700000" cy="972000"/>
          </a:xfrm>
        </p:spPr>
        <p:txBody>
          <a:bodyPr anchor="ctr">
            <a:noAutofit/>
          </a:bodyPr>
          <a:lstStyle>
            <a:lvl1pPr marL="0" indent="0" algn="ctr">
              <a:buNone/>
              <a:defRPr cap="all" baseline="0">
                <a:solidFill>
                  <a:schemeClr val="bg1"/>
                </a:solidFill>
              </a:defRPr>
            </a:lvl1pPr>
          </a:lstStyle>
          <a:p>
            <a:pPr lvl="0"/>
            <a:r>
              <a:rPr lang="nl-NL" dirty="0"/>
              <a:t>Tekst bewerken</a:t>
            </a:r>
          </a:p>
        </p:txBody>
      </p:sp>
      <p:sp>
        <p:nvSpPr>
          <p:cNvPr id="18" name="Tijdelijke aanduiding voor tekst 16"/>
          <p:cNvSpPr>
            <a:spLocks noGrp="1"/>
          </p:cNvSpPr>
          <p:nvPr>
            <p:ph type="body" sz="quarter" idx="15" hasCustomPrompt="1"/>
          </p:nvPr>
        </p:nvSpPr>
        <p:spPr>
          <a:xfrm>
            <a:off x="4756410" y="3171191"/>
            <a:ext cx="2700000" cy="972000"/>
          </a:xfrm>
        </p:spPr>
        <p:txBody>
          <a:bodyPr anchor="ctr">
            <a:noAutofit/>
          </a:bodyPr>
          <a:lstStyle>
            <a:lvl1pPr marL="0" indent="0" algn="ctr">
              <a:buNone/>
              <a:defRPr cap="all" baseline="0">
                <a:solidFill>
                  <a:schemeClr val="bg1"/>
                </a:solidFill>
              </a:defRPr>
            </a:lvl1pPr>
          </a:lstStyle>
          <a:p>
            <a:pPr lvl="0"/>
            <a:r>
              <a:rPr lang="nl-NL" dirty="0"/>
              <a:t>Tekst bewerken</a:t>
            </a:r>
          </a:p>
        </p:txBody>
      </p:sp>
      <p:sp>
        <p:nvSpPr>
          <p:cNvPr id="19" name="Tijdelijke aanduiding voor tekst 16"/>
          <p:cNvSpPr>
            <a:spLocks noGrp="1"/>
          </p:cNvSpPr>
          <p:nvPr>
            <p:ph type="body" sz="quarter" idx="16" hasCustomPrompt="1"/>
          </p:nvPr>
        </p:nvSpPr>
        <p:spPr>
          <a:xfrm>
            <a:off x="8668149" y="3171191"/>
            <a:ext cx="2700000" cy="972000"/>
          </a:xfrm>
        </p:spPr>
        <p:txBody>
          <a:bodyPr anchor="ctr">
            <a:noAutofit/>
          </a:bodyPr>
          <a:lstStyle>
            <a:lvl1pPr marL="0" indent="0" algn="ctr">
              <a:buNone/>
              <a:defRPr cap="all" baseline="0">
                <a:solidFill>
                  <a:schemeClr val="bg1"/>
                </a:solidFill>
              </a:defRPr>
            </a:lvl1pPr>
          </a:lstStyle>
          <a:p>
            <a:pPr lvl="0"/>
            <a:r>
              <a:rPr lang="nl-NL" dirty="0"/>
              <a:t>Tekst bewerken</a:t>
            </a:r>
          </a:p>
        </p:txBody>
      </p:sp>
    </p:spTree>
    <p:extLst>
      <p:ext uri="{BB962C8B-B14F-4D97-AF65-F5344CB8AC3E}">
        <p14:creationId xmlns:p14="http://schemas.microsoft.com/office/powerpoint/2010/main" val="26451642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3 vlakken">
    <p:spTree>
      <p:nvGrpSpPr>
        <p:cNvPr id="1" name=""/>
        <p:cNvGrpSpPr/>
        <p:nvPr/>
      </p:nvGrpSpPr>
      <p:grpSpPr>
        <a:xfrm>
          <a:off x="0" y="0"/>
          <a:ext cx="0" cy="0"/>
          <a:chOff x="0" y="0"/>
          <a:chExt cx="0" cy="0"/>
        </a:xfrm>
      </p:grpSpPr>
      <p:sp>
        <p:nvSpPr>
          <p:cNvPr id="4" name="Rechthoek 3"/>
          <p:cNvSpPr/>
          <p:nvPr userDrawn="1"/>
        </p:nvSpPr>
        <p:spPr>
          <a:xfrm>
            <a:off x="395192" y="1898618"/>
            <a:ext cx="3600000" cy="10046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2" name="Titel 1"/>
          <p:cNvSpPr>
            <a:spLocks noGrp="1"/>
          </p:cNvSpPr>
          <p:nvPr>
            <p:ph type="title" hasCustomPrompt="1"/>
          </p:nvPr>
        </p:nvSpPr>
        <p:spPr>
          <a:xfrm>
            <a:off x="394446" y="1080000"/>
            <a:ext cx="8715264" cy="729516"/>
          </a:xfrm>
        </p:spPr>
        <p:txBody>
          <a:bodyPr anchor="t">
            <a:noAutofit/>
          </a:bodyPr>
          <a:lstStyle>
            <a:lvl1pPr>
              <a:defRPr cap="all" baseline="0"/>
            </a:lvl1pPr>
          </a:lstStyle>
          <a:p>
            <a:r>
              <a:rPr lang="nl-NL" dirty="0"/>
              <a:t>Klik om de titel te bewerken</a:t>
            </a:r>
          </a:p>
        </p:txBody>
      </p:sp>
      <p:sp>
        <p:nvSpPr>
          <p:cNvPr id="7" name="Tijdelijke aanduiding voor tekst 6"/>
          <p:cNvSpPr>
            <a:spLocks noGrp="1"/>
          </p:cNvSpPr>
          <p:nvPr>
            <p:ph type="body" sz="quarter" idx="11"/>
          </p:nvPr>
        </p:nvSpPr>
        <p:spPr>
          <a:xfrm>
            <a:off x="394446" y="3069968"/>
            <a:ext cx="3600450" cy="3307972"/>
          </a:xfrm>
        </p:spPr>
        <p:txBody>
          <a:bodyPr>
            <a:noAutofit/>
          </a:bodyPr>
          <a:lstStyle>
            <a:lvl1pPr marL="0" indent="0" algn="ctr">
              <a:buNone/>
              <a:defRPr/>
            </a:lvl1pPr>
          </a:lstStyle>
          <a:p>
            <a:pPr lvl="0"/>
            <a:r>
              <a:rPr lang="nl-NL"/>
              <a:t>Tekststijl van het model bewerken</a:t>
            </a:r>
          </a:p>
        </p:txBody>
      </p:sp>
      <p:sp>
        <p:nvSpPr>
          <p:cNvPr id="17" name="Tijdelijke aanduiding voor tekst 16"/>
          <p:cNvSpPr>
            <a:spLocks noGrp="1"/>
          </p:cNvSpPr>
          <p:nvPr>
            <p:ph type="body" sz="quarter" idx="14" hasCustomPrompt="1"/>
          </p:nvPr>
        </p:nvSpPr>
        <p:spPr>
          <a:xfrm>
            <a:off x="844671" y="2060318"/>
            <a:ext cx="2700000" cy="753800"/>
          </a:xfrm>
        </p:spPr>
        <p:txBody>
          <a:bodyPr anchor="ctr">
            <a:noAutofit/>
          </a:bodyPr>
          <a:lstStyle>
            <a:lvl1pPr marL="0" indent="0" algn="ctr">
              <a:buNone/>
              <a:defRPr cap="all" baseline="0">
                <a:solidFill>
                  <a:schemeClr val="bg1"/>
                </a:solidFill>
              </a:defRPr>
            </a:lvl1pPr>
          </a:lstStyle>
          <a:p>
            <a:pPr lvl="0"/>
            <a:r>
              <a:rPr lang="nl-NL" dirty="0"/>
              <a:t>Tekst bewerken</a:t>
            </a:r>
          </a:p>
        </p:txBody>
      </p:sp>
      <p:sp>
        <p:nvSpPr>
          <p:cNvPr id="14" name="Rechthoek 13">
            <a:extLst>
              <a:ext uri="{FF2B5EF4-FFF2-40B4-BE49-F238E27FC236}">
                <a16:creationId xmlns:a16="http://schemas.microsoft.com/office/drawing/2014/main" id="{920B0A77-F6DB-42B5-8768-04D704E045F2}"/>
              </a:ext>
            </a:extLst>
          </p:cNvPr>
          <p:cNvSpPr/>
          <p:nvPr userDrawn="1"/>
        </p:nvSpPr>
        <p:spPr>
          <a:xfrm>
            <a:off x="4307381" y="1898618"/>
            <a:ext cx="3600000" cy="10046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5" name="Tijdelijke aanduiding voor tekst 16">
            <a:extLst>
              <a:ext uri="{FF2B5EF4-FFF2-40B4-BE49-F238E27FC236}">
                <a16:creationId xmlns:a16="http://schemas.microsoft.com/office/drawing/2014/main" id="{CACFEC4B-B378-46A4-83E7-2CBAD9B80DB5}"/>
              </a:ext>
            </a:extLst>
          </p:cNvPr>
          <p:cNvSpPr>
            <a:spLocks noGrp="1"/>
          </p:cNvSpPr>
          <p:nvPr>
            <p:ph type="body" sz="quarter" idx="15" hasCustomPrompt="1"/>
          </p:nvPr>
        </p:nvSpPr>
        <p:spPr>
          <a:xfrm>
            <a:off x="4756860" y="2060318"/>
            <a:ext cx="2700000" cy="753800"/>
          </a:xfrm>
        </p:spPr>
        <p:txBody>
          <a:bodyPr anchor="ctr">
            <a:noAutofit/>
          </a:bodyPr>
          <a:lstStyle>
            <a:lvl1pPr marL="0" indent="0" algn="ctr">
              <a:buNone/>
              <a:defRPr cap="all" baseline="0">
                <a:solidFill>
                  <a:schemeClr val="bg1"/>
                </a:solidFill>
              </a:defRPr>
            </a:lvl1pPr>
          </a:lstStyle>
          <a:p>
            <a:pPr lvl="0"/>
            <a:r>
              <a:rPr lang="nl-NL" dirty="0"/>
              <a:t>Tekst bewerken</a:t>
            </a:r>
          </a:p>
        </p:txBody>
      </p:sp>
      <p:sp>
        <p:nvSpPr>
          <p:cNvPr id="16" name="Rechthoek 15">
            <a:extLst>
              <a:ext uri="{FF2B5EF4-FFF2-40B4-BE49-F238E27FC236}">
                <a16:creationId xmlns:a16="http://schemas.microsoft.com/office/drawing/2014/main" id="{156BBB6E-7E03-4596-9BE0-C11DE7FA3250}"/>
              </a:ext>
            </a:extLst>
          </p:cNvPr>
          <p:cNvSpPr/>
          <p:nvPr userDrawn="1"/>
        </p:nvSpPr>
        <p:spPr>
          <a:xfrm>
            <a:off x="8219120" y="1898618"/>
            <a:ext cx="3600000" cy="10046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20" name="Tijdelijke aanduiding voor tekst 16">
            <a:extLst>
              <a:ext uri="{FF2B5EF4-FFF2-40B4-BE49-F238E27FC236}">
                <a16:creationId xmlns:a16="http://schemas.microsoft.com/office/drawing/2014/main" id="{511AB941-63EA-49B8-B288-4E013891650D}"/>
              </a:ext>
            </a:extLst>
          </p:cNvPr>
          <p:cNvSpPr>
            <a:spLocks noGrp="1"/>
          </p:cNvSpPr>
          <p:nvPr>
            <p:ph type="body" sz="quarter" idx="16" hasCustomPrompt="1"/>
          </p:nvPr>
        </p:nvSpPr>
        <p:spPr>
          <a:xfrm>
            <a:off x="8668599" y="2060318"/>
            <a:ext cx="2700000" cy="753800"/>
          </a:xfrm>
        </p:spPr>
        <p:txBody>
          <a:bodyPr anchor="ctr">
            <a:noAutofit/>
          </a:bodyPr>
          <a:lstStyle>
            <a:lvl1pPr marL="0" indent="0" algn="ctr">
              <a:buNone/>
              <a:defRPr cap="all" baseline="0">
                <a:solidFill>
                  <a:schemeClr val="bg1"/>
                </a:solidFill>
              </a:defRPr>
            </a:lvl1pPr>
          </a:lstStyle>
          <a:p>
            <a:pPr lvl="0"/>
            <a:r>
              <a:rPr lang="nl-NL" dirty="0"/>
              <a:t>Tekst bewerken</a:t>
            </a:r>
          </a:p>
        </p:txBody>
      </p:sp>
      <p:sp>
        <p:nvSpPr>
          <p:cNvPr id="21" name="Tijdelijke aanduiding voor tekst 6">
            <a:extLst>
              <a:ext uri="{FF2B5EF4-FFF2-40B4-BE49-F238E27FC236}">
                <a16:creationId xmlns:a16="http://schemas.microsoft.com/office/drawing/2014/main" id="{8152A84D-FDFB-457B-BE7A-866139BB722E}"/>
              </a:ext>
            </a:extLst>
          </p:cNvPr>
          <p:cNvSpPr>
            <a:spLocks noGrp="1"/>
          </p:cNvSpPr>
          <p:nvPr>
            <p:ph type="body" sz="quarter" idx="17"/>
          </p:nvPr>
        </p:nvSpPr>
        <p:spPr>
          <a:xfrm>
            <a:off x="4296521" y="3069968"/>
            <a:ext cx="3600450" cy="3307972"/>
          </a:xfrm>
        </p:spPr>
        <p:txBody>
          <a:bodyPr>
            <a:noAutofit/>
          </a:bodyPr>
          <a:lstStyle>
            <a:lvl1pPr marL="0" indent="0" algn="ctr">
              <a:buNone/>
              <a:defRPr/>
            </a:lvl1pPr>
          </a:lstStyle>
          <a:p>
            <a:pPr lvl="0"/>
            <a:r>
              <a:rPr lang="nl-NL"/>
              <a:t>Tekststijl van het model bewerken</a:t>
            </a:r>
          </a:p>
        </p:txBody>
      </p:sp>
      <p:sp>
        <p:nvSpPr>
          <p:cNvPr id="22" name="Tijdelijke aanduiding voor tekst 6">
            <a:extLst>
              <a:ext uri="{FF2B5EF4-FFF2-40B4-BE49-F238E27FC236}">
                <a16:creationId xmlns:a16="http://schemas.microsoft.com/office/drawing/2014/main" id="{35B9B977-4F30-410E-9F7D-88BBA54BD0C9}"/>
              </a:ext>
            </a:extLst>
          </p:cNvPr>
          <p:cNvSpPr>
            <a:spLocks noGrp="1"/>
          </p:cNvSpPr>
          <p:nvPr>
            <p:ph type="body" sz="quarter" idx="18"/>
          </p:nvPr>
        </p:nvSpPr>
        <p:spPr>
          <a:xfrm>
            <a:off x="8218374" y="3082561"/>
            <a:ext cx="3600450" cy="3307972"/>
          </a:xfrm>
        </p:spPr>
        <p:txBody>
          <a:bodyPr>
            <a:noAutofit/>
          </a:bodyPr>
          <a:lstStyle>
            <a:lvl1pPr marL="0" indent="0" algn="ctr">
              <a:buNone/>
              <a:defRPr/>
            </a:lvl1pPr>
          </a:lstStyle>
          <a:p>
            <a:pPr lvl="0"/>
            <a:r>
              <a:rPr lang="nl-NL"/>
              <a:t>Tekststijl van het model bewerken</a:t>
            </a:r>
          </a:p>
        </p:txBody>
      </p:sp>
    </p:spTree>
    <p:extLst>
      <p:ext uri="{BB962C8B-B14F-4D97-AF65-F5344CB8AC3E}">
        <p14:creationId xmlns:p14="http://schemas.microsoft.com/office/powerpoint/2010/main" val="19532070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Vier objecten">
    <p:spTree>
      <p:nvGrpSpPr>
        <p:cNvPr id="1" name=""/>
        <p:cNvGrpSpPr/>
        <p:nvPr/>
      </p:nvGrpSpPr>
      <p:grpSpPr>
        <a:xfrm>
          <a:off x="0" y="0"/>
          <a:ext cx="0" cy="0"/>
          <a:chOff x="0" y="0"/>
          <a:chExt cx="0" cy="0"/>
        </a:xfrm>
      </p:grpSpPr>
      <p:pic>
        <p:nvPicPr>
          <p:cNvPr id="8" name="Afbeelding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957972"/>
            <a:ext cx="7452000" cy="5373561"/>
          </a:xfrm>
          <a:prstGeom prst="rect">
            <a:avLst/>
          </a:prstGeom>
        </p:spPr>
      </p:pic>
      <p:sp>
        <p:nvSpPr>
          <p:cNvPr id="2" name="Titel 1"/>
          <p:cNvSpPr>
            <a:spLocks noGrp="1"/>
          </p:cNvSpPr>
          <p:nvPr>
            <p:ph type="title" hasCustomPrompt="1"/>
          </p:nvPr>
        </p:nvSpPr>
        <p:spPr>
          <a:xfrm>
            <a:off x="7086600" y="1145316"/>
            <a:ext cx="4049486" cy="1260429"/>
          </a:xfrm>
        </p:spPr>
        <p:txBody>
          <a:bodyPr/>
          <a:lstStyle>
            <a:lvl1pPr>
              <a:defRPr/>
            </a:lvl1pPr>
          </a:lstStyle>
          <a:p>
            <a:r>
              <a:rPr lang="nl-NL" dirty="0"/>
              <a:t>Klik om titel te bewerken</a:t>
            </a:r>
          </a:p>
        </p:txBody>
      </p:sp>
      <p:sp>
        <p:nvSpPr>
          <p:cNvPr id="10" name="Tijdelijke aanduiding voor tekst 9"/>
          <p:cNvSpPr>
            <a:spLocks noGrp="1"/>
          </p:cNvSpPr>
          <p:nvPr>
            <p:ph type="body" sz="quarter" idx="10" hasCustomPrompt="1"/>
          </p:nvPr>
        </p:nvSpPr>
        <p:spPr>
          <a:xfrm>
            <a:off x="7086601" y="2590570"/>
            <a:ext cx="4049486" cy="2732087"/>
          </a:xfrm>
        </p:spPr>
        <p:txBody>
          <a:bodyPr/>
          <a:lstStyle>
            <a:lvl1pPr marL="0" indent="0">
              <a:buNone/>
              <a:defRPr baseline="0"/>
            </a:lvl1pPr>
          </a:lstStyle>
          <a:p>
            <a:pPr lvl="0"/>
            <a:r>
              <a:rPr lang="nl-NL" dirty="0"/>
              <a:t>Tekst bewerken</a:t>
            </a:r>
          </a:p>
        </p:txBody>
      </p:sp>
      <p:sp>
        <p:nvSpPr>
          <p:cNvPr id="4" name="Tijdelijke aanduiding voor inhoud 3"/>
          <p:cNvSpPr>
            <a:spLocks noGrp="1"/>
          </p:cNvSpPr>
          <p:nvPr>
            <p:ph sz="quarter" idx="11" hasCustomPrompt="1"/>
          </p:nvPr>
        </p:nvSpPr>
        <p:spPr>
          <a:xfrm>
            <a:off x="89647" y="1308847"/>
            <a:ext cx="6167718" cy="4177554"/>
          </a:xfrm>
        </p:spPr>
        <p:txBody>
          <a:bodyPr/>
          <a:lstStyle>
            <a:lvl1pPr marL="0" indent="0">
              <a:buNone/>
              <a:defRPr baseline="0"/>
            </a:lvl1pPr>
          </a:lstStyle>
          <a:p>
            <a:pPr lvl="0"/>
            <a:r>
              <a:rPr lang="nl-NL" dirty="0"/>
              <a:t>Kies object</a:t>
            </a:r>
          </a:p>
        </p:txBody>
      </p:sp>
    </p:spTree>
    <p:extLst>
      <p:ext uri="{BB962C8B-B14F-4D97-AF65-F5344CB8AC3E}">
        <p14:creationId xmlns:p14="http://schemas.microsoft.com/office/powerpoint/2010/main" val="24177916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jp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titel 1"/>
          <p:cNvSpPr>
            <a:spLocks noGrp="1"/>
          </p:cNvSpPr>
          <p:nvPr>
            <p:ph type="title"/>
          </p:nvPr>
        </p:nvSpPr>
        <p:spPr>
          <a:xfrm>
            <a:off x="396000" y="1080000"/>
            <a:ext cx="10729200" cy="605959"/>
          </a:xfrm>
          <a:prstGeom prst="rect">
            <a:avLst/>
          </a:prstGeom>
        </p:spPr>
        <p:txBody>
          <a:bodyPr vert="horz" lIns="91440" tIns="45720" rIns="91440" bIns="45720" rtlCol="0" anchor="ctr">
            <a:normAutofit/>
          </a:bodyPr>
          <a:lstStyle/>
          <a:p>
            <a:r>
              <a:rPr lang="nl-NL" dirty="0"/>
              <a:t>Klik om de stijl te bewerken</a:t>
            </a:r>
          </a:p>
        </p:txBody>
      </p:sp>
      <p:sp>
        <p:nvSpPr>
          <p:cNvPr id="3" name="Tijdelijke aanduiding voor tekst 2"/>
          <p:cNvSpPr>
            <a:spLocks noGrp="1"/>
          </p:cNvSpPr>
          <p:nvPr>
            <p:ph type="body" idx="1"/>
          </p:nvPr>
        </p:nvSpPr>
        <p:spPr>
          <a:xfrm>
            <a:off x="396000" y="1870075"/>
            <a:ext cx="10729200" cy="4306888"/>
          </a:xfrm>
          <a:prstGeom prst="rect">
            <a:avLst/>
          </a:prstGeom>
        </p:spPr>
        <p:txBody>
          <a:bodyPr vert="horz" lIns="91440" tIns="45720" rIns="91440" bIns="45720" rtlCol="0">
            <a:normAutofit/>
          </a:bodyPr>
          <a:lstStyle/>
          <a:p>
            <a:pPr lvl="0"/>
            <a:r>
              <a:rPr lang="nl-NL" dirty="0"/>
              <a:t>Tekststijl van het model bewerken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4" name="Tijdelijke aanduiding voor datum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3F82F68-2D44-4CFA-8325-2462773DE95C}" type="datetimeFigureOut">
              <a:rPr lang="nl-NL" smtClean="0"/>
              <a:t>21-2-2020</a:t>
            </a:fld>
            <a:endParaRPr lang="nl-NL" dirty="0"/>
          </a:p>
        </p:txBody>
      </p:sp>
      <p:sp>
        <p:nvSpPr>
          <p:cNvPr id="5" name="Tijdelijke aanduiding voor voettekst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nl-NL" dirty="0"/>
          </a:p>
        </p:txBody>
      </p:sp>
      <p:sp>
        <p:nvSpPr>
          <p:cNvPr id="6" name="Tijdelijke aanduiding voor dianumm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A84F4EF-DE56-49FC-ADC0-37DC9483BDCD}" type="slidenum">
              <a:rPr lang="nl-NL" smtClean="0"/>
              <a:t>‹nr.›</a:t>
            </a:fld>
            <a:endParaRPr lang="nl-NL" dirty="0"/>
          </a:p>
        </p:txBody>
      </p:sp>
      <p:pic>
        <p:nvPicPr>
          <p:cNvPr id="7" name="Afbeelding 6"/>
          <p:cNvPicPr>
            <a:picLocks noChangeAspect="1"/>
          </p:cNvPicPr>
          <p:nvPr userDrawn="1"/>
        </p:nvPicPr>
        <p:blipFill>
          <a:blip r:embed="rId17">
            <a:extLst>
              <a:ext uri="{28A0092B-C50C-407E-A947-70E740481C1C}">
                <a14:useLocalDpi xmlns:a14="http://schemas.microsoft.com/office/drawing/2010/main" val="0"/>
              </a:ext>
            </a:extLst>
          </a:blip>
          <a:stretch>
            <a:fillRect/>
          </a:stretch>
        </p:blipFill>
        <p:spPr>
          <a:xfrm>
            <a:off x="0" y="0"/>
            <a:ext cx="12204000" cy="413170"/>
          </a:xfrm>
          <a:prstGeom prst="rect">
            <a:avLst/>
          </a:prstGeom>
        </p:spPr>
      </p:pic>
    </p:spTree>
    <p:extLst>
      <p:ext uri="{BB962C8B-B14F-4D97-AF65-F5344CB8AC3E}">
        <p14:creationId xmlns:p14="http://schemas.microsoft.com/office/powerpoint/2010/main" val="1691247195"/>
      </p:ext>
    </p:extLst>
  </p:cSld>
  <p:clrMap bg1="lt1" tx1="dk1" bg2="lt2" tx2="dk2" accent1="accent1" accent2="accent2" accent3="accent3" accent4="accent4" accent5="accent5" accent6="accent6" hlink="hlink" folHlink="folHlink"/>
  <p:sldLayoutIdLst>
    <p:sldLayoutId id="2147483649" r:id="rId1"/>
    <p:sldLayoutId id="2147483655" r:id="rId2"/>
    <p:sldLayoutId id="2147483664" r:id="rId3"/>
    <p:sldLayoutId id="2147483663" r:id="rId4"/>
    <p:sldLayoutId id="2147483650" r:id="rId5"/>
    <p:sldLayoutId id="2147483659" r:id="rId6"/>
    <p:sldLayoutId id="2147483660" r:id="rId7"/>
    <p:sldLayoutId id="2147483667" r:id="rId8"/>
    <p:sldLayoutId id="2147483652" r:id="rId9"/>
    <p:sldLayoutId id="2147483658" r:id="rId10"/>
    <p:sldLayoutId id="2147483666" r:id="rId11"/>
    <p:sldLayoutId id="2147483661" r:id="rId12"/>
    <p:sldLayoutId id="2147483662" r:id="rId13"/>
    <p:sldLayoutId id="2147483657" r:id="rId14"/>
    <p:sldLayoutId id="2147483665" r:id="rId15"/>
  </p:sldLayoutIdLst>
  <p:txStyles>
    <p:titleStyle>
      <a:lvl1pPr algn="l" defTabSz="914400" rtl="0" eaLnBrk="1" latinLnBrk="0" hangingPunct="1">
        <a:lnSpc>
          <a:spcPct val="90000"/>
        </a:lnSpc>
        <a:spcBef>
          <a:spcPct val="0"/>
        </a:spcBef>
        <a:buNone/>
        <a:defRPr sz="4400" kern="1200" cap="all" baseline="0">
          <a:solidFill>
            <a:schemeClr val="tx1"/>
          </a:solidFill>
          <a:latin typeface="+mj-lt"/>
          <a:ea typeface="+mj-ea"/>
          <a:cs typeface="+mj-cs"/>
        </a:defRPr>
      </a:lvl1pPr>
    </p:titleStyle>
    <p:bodyStyle>
      <a:lvl1pPr marL="176213" indent="-176213"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28650" indent="-1714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071563" indent="-157163"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524000" indent="-1524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1976438" indent="-147638"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3" Type="http://schemas.openxmlformats.org/officeDocument/2006/relationships/hyperlink" Target="https://docs.docker.com/docker-for-windows/install/" TargetMode="External"/><Relationship Id="rId2" Type="http://schemas.openxmlformats.org/officeDocument/2006/relationships/notesSlide" Target="../notesSlides/notesSlide9.xml"/><Relationship Id="rId1" Type="http://schemas.openxmlformats.org/officeDocument/2006/relationships/slideLayout" Target="../slideLayouts/slideLayout15.xml"/><Relationship Id="rId6" Type="http://schemas.openxmlformats.org/officeDocument/2006/relationships/image" Target="../media/image16.png"/><Relationship Id="rId5" Type="http://schemas.openxmlformats.org/officeDocument/2006/relationships/hyperlink" Target="https://www.hanselman.com/blog/SwitchEasilyBetweenVirtualBoxAndHyperVWithABCDEditBootEntryInWindows81.aspx" TargetMode="External"/><Relationship Id="rId4" Type="http://schemas.openxmlformats.org/officeDocument/2006/relationships/hyperlink" Target="https://hub.docker.com/"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s://hub.docker.com/" TargetMode="External"/><Relationship Id="rId2" Type="http://schemas.openxmlformats.org/officeDocument/2006/relationships/hyperlink" Target="https://www.thomasmaurer.ch/2019/08/run-linux-containers-with-docker-desktop-and-wsl-2/" TargetMode="External"/><Relationship Id="rId1" Type="http://schemas.openxmlformats.org/officeDocument/2006/relationships/slideLayout" Target="../slideLayouts/slideLayout15.xm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9.xml"/><Relationship Id="rId5" Type="http://schemas.openxmlformats.org/officeDocument/2006/relationships/image" Target="../media/image20.png"/><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11.xml"/><Relationship Id="rId5" Type="http://schemas.openxmlformats.org/officeDocument/2006/relationships/image" Target="../media/image22.png"/><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5.xml"/><Relationship Id="rId1" Type="http://schemas.openxmlformats.org/officeDocument/2006/relationships/slideLayout" Target="../slideLayouts/slideLayout14.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training.play-with-docker.com/" TargetMode="External"/><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9.xml"/><Relationship Id="rId1" Type="http://schemas.openxmlformats.org/officeDocument/2006/relationships/slideLayout" Target="../slideLayouts/slideLayout15.xml"/><Relationship Id="rId4" Type="http://schemas.openxmlformats.org/officeDocument/2006/relationships/image" Target="../media/image26.png"/></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20.xml"/><Relationship Id="rId1" Type="http://schemas.openxmlformats.org/officeDocument/2006/relationships/slideLayout" Target="../slideLayouts/slideLayout14.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8.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21.xml"/><Relationship Id="rId1" Type="http://schemas.openxmlformats.org/officeDocument/2006/relationships/slideLayout" Target="../slideLayouts/slideLayout14.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8" Type="http://schemas.openxmlformats.org/officeDocument/2006/relationships/diagramData" Target="../diagrams/data7.xml"/><Relationship Id="rId3" Type="http://schemas.openxmlformats.org/officeDocument/2006/relationships/diagramData" Target="../diagrams/data6.xml"/><Relationship Id="rId7" Type="http://schemas.microsoft.com/office/2007/relationships/diagramDrawing" Target="../diagrams/drawing6.xml"/><Relationship Id="rId12" Type="http://schemas.microsoft.com/office/2007/relationships/diagramDrawing" Target="../diagrams/drawing7.xml"/><Relationship Id="rId2" Type="http://schemas.openxmlformats.org/officeDocument/2006/relationships/notesSlide" Target="../notesSlides/notesSlide23.xml"/><Relationship Id="rId1" Type="http://schemas.openxmlformats.org/officeDocument/2006/relationships/slideLayout" Target="../slideLayouts/slideLayout15.xml"/><Relationship Id="rId6" Type="http://schemas.openxmlformats.org/officeDocument/2006/relationships/diagramColors" Target="../diagrams/colors6.xml"/><Relationship Id="rId11" Type="http://schemas.openxmlformats.org/officeDocument/2006/relationships/diagramColors" Target="../diagrams/colors7.xml"/><Relationship Id="rId5" Type="http://schemas.openxmlformats.org/officeDocument/2006/relationships/diagramQuickStyle" Target="../diagrams/quickStyle6.xml"/><Relationship Id="rId10" Type="http://schemas.openxmlformats.org/officeDocument/2006/relationships/diagramQuickStyle" Target="../diagrams/quickStyle7.xml"/><Relationship Id="rId4" Type="http://schemas.openxmlformats.org/officeDocument/2006/relationships/diagramLayout" Target="../diagrams/layout6.xml"/><Relationship Id="rId9" Type="http://schemas.openxmlformats.org/officeDocument/2006/relationships/diagramLayout" Target="../diagrams/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10.jpeg"/></Relationships>
</file>

<file path=ppt/slides/_rels/slide7.xml.rels><?xml version="1.0" encoding="UTF-8" standalone="yes"?>
<Relationships xmlns="http://schemas.openxmlformats.org/package/2006/relationships"><Relationship Id="rId8" Type="http://schemas.openxmlformats.org/officeDocument/2006/relationships/diagramData" Target="../diagrams/data2.xm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2" Type="http://schemas.openxmlformats.org/officeDocument/2006/relationships/notesSlide" Target="../notesSlides/notesSlide6.xml"/><Relationship Id="rId1" Type="http://schemas.openxmlformats.org/officeDocument/2006/relationships/slideLayout" Target="../slideLayouts/slideLayout14.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8" Type="http://schemas.openxmlformats.org/officeDocument/2006/relationships/comments" Target="../comments/comment1.xml"/><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15.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r>
              <a:rPr lang="en-US" dirty="0"/>
              <a:t>Docker</a:t>
            </a:r>
            <a:endParaRPr lang="nl-NL" dirty="0"/>
          </a:p>
        </p:txBody>
      </p:sp>
      <p:sp>
        <p:nvSpPr>
          <p:cNvPr id="3" name="Ondertitel 2"/>
          <p:cNvSpPr>
            <a:spLocks noGrp="1"/>
          </p:cNvSpPr>
          <p:nvPr>
            <p:ph type="subTitle" idx="1"/>
          </p:nvPr>
        </p:nvSpPr>
        <p:spPr/>
        <p:txBody>
          <a:bodyPr/>
          <a:lstStyle/>
          <a:p>
            <a:r>
              <a:rPr lang="nl-NL" dirty="0"/>
              <a:t>Introductie </a:t>
            </a:r>
            <a:r>
              <a:rPr lang="nl-NL" dirty="0" err="1"/>
              <a:t>containerization</a:t>
            </a:r>
            <a:endParaRPr lang="nl-NL" dirty="0"/>
          </a:p>
        </p:txBody>
      </p:sp>
      <p:pic>
        <p:nvPicPr>
          <p:cNvPr id="4" name="Afbeelding 3">
            <a:extLst>
              <a:ext uri="{FF2B5EF4-FFF2-40B4-BE49-F238E27FC236}">
                <a16:creationId xmlns:a16="http://schemas.microsoft.com/office/drawing/2014/main" id="{4CADF8A6-489A-4793-9A9B-0CCCF1C20C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21661" y="211380"/>
            <a:ext cx="3410847" cy="4263560"/>
          </a:xfrm>
          <a:prstGeom prst="rect">
            <a:avLst/>
          </a:prstGeom>
        </p:spPr>
      </p:pic>
    </p:spTree>
    <p:extLst>
      <p:ext uri="{BB962C8B-B14F-4D97-AF65-F5344CB8AC3E}">
        <p14:creationId xmlns:p14="http://schemas.microsoft.com/office/powerpoint/2010/main" val="10186572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1">
            <a:extLst>
              <a:ext uri="{FF2B5EF4-FFF2-40B4-BE49-F238E27FC236}">
                <a16:creationId xmlns:a16="http://schemas.microsoft.com/office/drawing/2014/main" id="{E8078067-A83A-4AD7-8661-01B3B39B8C97}"/>
              </a:ext>
            </a:extLst>
          </p:cNvPr>
          <p:cNvSpPr>
            <a:spLocks noGrp="1"/>
          </p:cNvSpPr>
          <p:nvPr>
            <p:ph type="title"/>
          </p:nvPr>
        </p:nvSpPr>
        <p:spPr>
          <a:xfrm>
            <a:off x="838200" y="365125"/>
            <a:ext cx="10515600" cy="1325563"/>
          </a:xfrm>
        </p:spPr>
        <p:txBody>
          <a:bodyPr/>
          <a:lstStyle/>
          <a:p>
            <a:r>
              <a:rPr lang="en-US" dirty="0" err="1"/>
              <a:t>Ervaringen</a:t>
            </a:r>
            <a:r>
              <a:rPr lang="en-US" dirty="0"/>
              <a:t> Met Docker</a:t>
            </a:r>
            <a:endParaRPr lang="nl-NL" dirty="0"/>
          </a:p>
        </p:txBody>
      </p:sp>
      <p:sp>
        <p:nvSpPr>
          <p:cNvPr id="5" name="Tijdelijke aanduiding voor inhoud 2">
            <a:extLst>
              <a:ext uri="{FF2B5EF4-FFF2-40B4-BE49-F238E27FC236}">
                <a16:creationId xmlns:a16="http://schemas.microsoft.com/office/drawing/2014/main" id="{D1AB3F81-DB96-4516-92EE-DA54373AC905}"/>
              </a:ext>
            </a:extLst>
          </p:cNvPr>
          <p:cNvSpPr>
            <a:spLocks noGrp="1"/>
          </p:cNvSpPr>
          <p:nvPr>
            <p:ph idx="1"/>
          </p:nvPr>
        </p:nvSpPr>
        <p:spPr>
          <a:xfrm>
            <a:off x="838200" y="1825625"/>
            <a:ext cx="11038726" cy="4082015"/>
          </a:xfrm>
        </p:spPr>
        <p:txBody>
          <a:bodyPr>
            <a:normAutofit/>
          </a:bodyPr>
          <a:lstStyle/>
          <a:p>
            <a:r>
              <a:rPr lang="en-US" sz="2400" dirty="0"/>
              <a:t>70 % </a:t>
            </a:r>
            <a:r>
              <a:rPr lang="en-US" sz="2400" dirty="0" err="1"/>
              <a:t>consolidatie</a:t>
            </a:r>
            <a:r>
              <a:rPr lang="en-US" sz="2400" dirty="0"/>
              <a:t> van VMs</a:t>
            </a:r>
          </a:p>
          <a:p>
            <a:r>
              <a:rPr lang="en-US" sz="2400" dirty="0"/>
              <a:t>66% </a:t>
            </a:r>
            <a:r>
              <a:rPr lang="en-US" sz="2400" dirty="0" err="1"/>
              <a:t>totale</a:t>
            </a:r>
            <a:r>
              <a:rPr lang="en-US" sz="2400" dirty="0"/>
              <a:t> </a:t>
            </a:r>
            <a:r>
              <a:rPr lang="en-US" sz="2400" dirty="0" err="1"/>
              <a:t>kostenbesparingen</a:t>
            </a:r>
            <a:r>
              <a:rPr lang="en-US" sz="2400" dirty="0"/>
              <a:t> IT </a:t>
            </a:r>
            <a:r>
              <a:rPr lang="en-US" sz="2400" dirty="0" err="1"/>
              <a:t>infrastructuur</a:t>
            </a:r>
            <a:endParaRPr lang="en-US" sz="2400" dirty="0"/>
          </a:p>
          <a:p>
            <a:r>
              <a:rPr lang="en-US" sz="2400" dirty="0"/>
              <a:t>50% </a:t>
            </a:r>
            <a:r>
              <a:rPr lang="en-US" sz="2400" dirty="0" err="1"/>
              <a:t>besparingen</a:t>
            </a:r>
            <a:r>
              <a:rPr lang="en-US" sz="2400" dirty="0"/>
              <a:t> op IT </a:t>
            </a:r>
            <a:br>
              <a:rPr lang="en-US" sz="2400" dirty="0"/>
            </a:br>
            <a:r>
              <a:rPr lang="en-US" sz="2400" dirty="0"/>
              <a:t>• Platform </a:t>
            </a:r>
            <a:r>
              <a:rPr lang="en-US" sz="2400" dirty="0" err="1"/>
              <a:t>standardisatie</a:t>
            </a:r>
            <a:r>
              <a:rPr lang="en-US" sz="2400" dirty="0"/>
              <a:t> </a:t>
            </a:r>
            <a:br>
              <a:rPr lang="en-US" sz="2400" dirty="0"/>
            </a:br>
            <a:r>
              <a:rPr lang="en-US" sz="2400" dirty="0"/>
              <a:t>• </a:t>
            </a:r>
            <a:r>
              <a:rPr lang="en-US" sz="2400" dirty="0" err="1"/>
              <a:t>Consistente</a:t>
            </a:r>
            <a:r>
              <a:rPr lang="en-US" sz="2400" dirty="0"/>
              <a:t> </a:t>
            </a:r>
            <a:r>
              <a:rPr lang="en-US" sz="2400" dirty="0" err="1"/>
              <a:t>applicatie</a:t>
            </a:r>
            <a:r>
              <a:rPr lang="en-US" sz="2400" dirty="0"/>
              <a:t> </a:t>
            </a:r>
            <a:r>
              <a:rPr lang="en-US" sz="2400" dirty="0" err="1"/>
              <a:t>leverstraat</a:t>
            </a:r>
            <a:endParaRPr lang="en-US" sz="2400" dirty="0"/>
          </a:p>
          <a:p>
            <a:r>
              <a:rPr lang="en-US" sz="2400" dirty="0"/>
              <a:t>50% </a:t>
            </a:r>
            <a:r>
              <a:rPr lang="en-US" sz="2400" dirty="0" err="1"/>
              <a:t>reductie</a:t>
            </a:r>
            <a:r>
              <a:rPr lang="en-US" sz="2400" dirty="0"/>
              <a:t> van  vCPUs in QA – 25% in </a:t>
            </a:r>
            <a:r>
              <a:rPr lang="en-US" sz="2400" dirty="0" err="1"/>
              <a:t>productie</a:t>
            </a:r>
            <a:br>
              <a:rPr lang="en-US" sz="2400" dirty="0"/>
            </a:br>
            <a:r>
              <a:rPr lang="en-US" sz="2400" dirty="0"/>
              <a:t>• Consistent platform/tooling </a:t>
            </a:r>
            <a:br>
              <a:rPr lang="en-US" sz="2400" dirty="0"/>
            </a:br>
            <a:r>
              <a:rPr lang="en-US" sz="2400" dirty="0"/>
              <a:t>• </a:t>
            </a:r>
            <a:r>
              <a:rPr lang="en-US" sz="2400" dirty="0" err="1"/>
              <a:t>geen</a:t>
            </a:r>
            <a:r>
              <a:rPr lang="en-US" sz="2400" dirty="0"/>
              <a:t> VM provisioning </a:t>
            </a:r>
            <a:r>
              <a:rPr lang="en-US" sz="2400" dirty="0" err="1"/>
              <a:t>meer</a:t>
            </a:r>
            <a:r>
              <a:rPr lang="en-US" sz="2400" dirty="0"/>
              <a:t>! </a:t>
            </a:r>
            <a:br>
              <a:rPr lang="en-US" sz="2400" dirty="0"/>
            </a:br>
            <a:r>
              <a:rPr lang="en-US" sz="2400" dirty="0"/>
              <a:t>• &gt;50% developer boost</a:t>
            </a:r>
            <a:endParaRPr lang="nl-NL" sz="2400" dirty="0"/>
          </a:p>
        </p:txBody>
      </p:sp>
    </p:spTree>
    <p:extLst>
      <p:ext uri="{BB962C8B-B14F-4D97-AF65-F5344CB8AC3E}">
        <p14:creationId xmlns:p14="http://schemas.microsoft.com/office/powerpoint/2010/main" val="18135317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7F67C61-0F6C-43D8-B3AA-0EC5474A4A23}"/>
              </a:ext>
            </a:extLst>
          </p:cNvPr>
          <p:cNvSpPr>
            <a:spLocks noGrp="1"/>
          </p:cNvSpPr>
          <p:nvPr>
            <p:ph type="title"/>
          </p:nvPr>
        </p:nvSpPr>
        <p:spPr/>
        <p:txBody>
          <a:bodyPr/>
          <a:lstStyle/>
          <a:p>
            <a:r>
              <a:rPr lang="nl-NL" dirty="0"/>
              <a:t>Installeren </a:t>
            </a:r>
            <a:r>
              <a:rPr lang="nl-NL" dirty="0" err="1"/>
              <a:t>docker</a:t>
            </a:r>
            <a:r>
              <a:rPr lang="nl-NL" dirty="0"/>
              <a:t> op </a:t>
            </a:r>
            <a:r>
              <a:rPr lang="nl-NL" dirty="0" err="1"/>
              <a:t>windows</a:t>
            </a:r>
            <a:endParaRPr lang="nl-NL" dirty="0"/>
          </a:p>
        </p:txBody>
      </p:sp>
      <p:sp>
        <p:nvSpPr>
          <p:cNvPr id="3" name="Tijdelijke aanduiding voor inhoud 2">
            <a:extLst>
              <a:ext uri="{FF2B5EF4-FFF2-40B4-BE49-F238E27FC236}">
                <a16:creationId xmlns:a16="http://schemas.microsoft.com/office/drawing/2014/main" id="{E32F3031-EC39-4138-A733-832296381EBC}"/>
              </a:ext>
            </a:extLst>
          </p:cNvPr>
          <p:cNvSpPr>
            <a:spLocks noGrp="1"/>
          </p:cNvSpPr>
          <p:nvPr>
            <p:ph idx="1"/>
          </p:nvPr>
        </p:nvSpPr>
        <p:spPr>
          <a:xfrm>
            <a:off x="838200" y="1825625"/>
            <a:ext cx="10706100" cy="4351338"/>
          </a:xfrm>
        </p:spPr>
        <p:txBody>
          <a:bodyPr/>
          <a:lstStyle/>
          <a:p>
            <a:pPr marL="0" indent="0">
              <a:buNone/>
            </a:pPr>
            <a:r>
              <a:rPr lang="nl-NL" dirty="0"/>
              <a:t>Zie : </a:t>
            </a:r>
            <a:r>
              <a:rPr lang="nl-NL" dirty="0">
                <a:hlinkClick r:id="rId3"/>
              </a:rPr>
              <a:t>https://docs.docker.com/docker-for-windows/install/</a:t>
            </a:r>
            <a:endParaRPr lang="nl-NL" dirty="0"/>
          </a:p>
          <a:p>
            <a:pPr marL="342900" indent="-342900">
              <a:buAutoNum type="arabicPeriod"/>
            </a:pPr>
            <a:endParaRPr lang="nl-NL" dirty="0"/>
          </a:p>
          <a:p>
            <a:pPr marL="342900" indent="-342900">
              <a:buAutoNum type="arabicPeriod"/>
            </a:pPr>
            <a:r>
              <a:rPr lang="nl-NL" dirty="0"/>
              <a:t>Maak een </a:t>
            </a:r>
            <a:r>
              <a:rPr lang="nl-NL" dirty="0" err="1"/>
              <a:t>dockerhub</a:t>
            </a:r>
            <a:r>
              <a:rPr lang="nl-NL" dirty="0"/>
              <a:t> account aan op </a:t>
            </a:r>
            <a:r>
              <a:rPr lang="nl-NL" dirty="0">
                <a:hlinkClick r:id="rId4"/>
              </a:rPr>
              <a:t>https://hub.docker.com/</a:t>
            </a:r>
            <a:endParaRPr lang="nl-NL" dirty="0"/>
          </a:p>
          <a:p>
            <a:pPr marL="342900" indent="-342900">
              <a:buAutoNum type="arabicPeriod"/>
            </a:pPr>
            <a:r>
              <a:rPr lang="nl-NL" dirty="0"/>
              <a:t>BIOS-level hardware </a:t>
            </a:r>
            <a:r>
              <a:rPr lang="nl-NL" dirty="0" err="1"/>
              <a:t>virtualization</a:t>
            </a:r>
            <a:r>
              <a:rPr lang="nl-NL" dirty="0"/>
              <a:t> + Hyper-V </a:t>
            </a:r>
            <a:r>
              <a:rPr lang="nl-NL" dirty="0" err="1"/>
              <a:t>enabled</a:t>
            </a:r>
            <a:r>
              <a:rPr lang="nl-NL" dirty="0"/>
              <a:t>?  (Hyper-V: </a:t>
            </a:r>
            <a:r>
              <a:rPr lang="nl-NL" dirty="0" err="1"/>
              <a:t>mbv</a:t>
            </a:r>
            <a:r>
              <a:rPr lang="nl-NL" dirty="0"/>
              <a:t> Turn Windows feature on or off)</a:t>
            </a:r>
          </a:p>
          <a:p>
            <a:pPr marL="342900" indent="-342900">
              <a:buAutoNum type="arabicPeriod"/>
            </a:pPr>
            <a:r>
              <a:rPr lang="nl-NL" dirty="0"/>
              <a:t>Downloaden en runnen </a:t>
            </a:r>
            <a:r>
              <a:rPr lang="nl-NL" dirty="0" err="1"/>
              <a:t>docker</a:t>
            </a:r>
            <a:r>
              <a:rPr lang="nl-NL" dirty="0"/>
              <a:t> </a:t>
            </a:r>
            <a:r>
              <a:rPr lang="nl-NL" dirty="0" err="1"/>
              <a:t>installer</a:t>
            </a:r>
            <a:r>
              <a:rPr lang="nl-NL" dirty="0"/>
              <a:t> </a:t>
            </a:r>
            <a:r>
              <a:rPr lang="nl-NL" dirty="0" err="1"/>
              <a:t>for</a:t>
            </a:r>
            <a:r>
              <a:rPr lang="nl-NL" dirty="0"/>
              <a:t> Windows</a:t>
            </a:r>
          </a:p>
          <a:p>
            <a:pPr marL="342900" indent="-342900">
              <a:buAutoNum type="arabicPeriod"/>
            </a:pPr>
            <a:r>
              <a:rPr lang="nl-NL" dirty="0"/>
              <a:t>Kunnen switchen tussen Hyper-V en andere (VMWare/</a:t>
            </a:r>
            <a:r>
              <a:rPr lang="nl-NL" dirty="0" err="1"/>
              <a:t>Virtualbox</a:t>
            </a:r>
            <a:r>
              <a:rPr lang="nl-NL" dirty="0"/>
              <a:t>) zie: </a:t>
            </a:r>
            <a:br>
              <a:rPr lang="nl-NL" dirty="0"/>
            </a:br>
            <a:br>
              <a:rPr lang="nl-NL" dirty="0"/>
            </a:br>
            <a:r>
              <a:rPr lang="nl-NL" sz="1600" dirty="0">
                <a:hlinkClick r:id="rId5"/>
              </a:rPr>
              <a:t>https://www.hanselman.com/blog/SwitchEasilyBetweenVirtualBoxAndHyperVWithABCDEditBootEntryInWindows81.aspx</a:t>
            </a:r>
            <a:endParaRPr lang="nl-NL" dirty="0"/>
          </a:p>
          <a:p>
            <a:pPr marL="342900" indent="-342900">
              <a:buAutoNum type="arabicPeriod"/>
            </a:pPr>
            <a:endParaRPr lang="nl-NL" dirty="0"/>
          </a:p>
        </p:txBody>
      </p:sp>
      <p:pic>
        <p:nvPicPr>
          <p:cNvPr id="4" name="Afbeelding 3">
            <a:extLst>
              <a:ext uri="{FF2B5EF4-FFF2-40B4-BE49-F238E27FC236}">
                <a16:creationId xmlns:a16="http://schemas.microsoft.com/office/drawing/2014/main" id="{CE219468-DBEE-4423-8D12-51005FBFD7DD}"/>
              </a:ext>
            </a:extLst>
          </p:cNvPr>
          <p:cNvPicPr>
            <a:picLocks noChangeAspect="1"/>
          </p:cNvPicPr>
          <p:nvPr/>
        </p:nvPicPr>
        <p:blipFill>
          <a:blip r:embed="rId6"/>
          <a:stretch>
            <a:fillRect/>
          </a:stretch>
        </p:blipFill>
        <p:spPr>
          <a:xfrm>
            <a:off x="5857100" y="4619332"/>
            <a:ext cx="6334900" cy="3385136"/>
          </a:xfrm>
          <a:prstGeom prst="rect">
            <a:avLst/>
          </a:prstGeom>
        </p:spPr>
      </p:pic>
    </p:spTree>
    <p:extLst>
      <p:ext uri="{BB962C8B-B14F-4D97-AF65-F5344CB8AC3E}">
        <p14:creationId xmlns:p14="http://schemas.microsoft.com/office/powerpoint/2010/main" val="15915386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7F67C61-0F6C-43D8-B3AA-0EC5474A4A23}"/>
              </a:ext>
            </a:extLst>
          </p:cNvPr>
          <p:cNvSpPr>
            <a:spLocks noGrp="1"/>
          </p:cNvSpPr>
          <p:nvPr>
            <p:ph type="title"/>
          </p:nvPr>
        </p:nvSpPr>
        <p:spPr/>
        <p:txBody>
          <a:bodyPr/>
          <a:lstStyle/>
          <a:p>
            <a:r>
              <a:rPr lang="nl-NL" dirty="0"/>
              <a:t>Alternatief:  </a:t>
            </a:r>
            <a:r>
              <a:rPr lang="nl-NL" dirty="0" err="1"/>
              <a:t>docker</a:t>
            </a:r>
            <a:r>
              <a:rPr lang="nl-NL" dirty="0"/>
              <a:t> on Wsl2</a:t>
            </a:r>
          </a:p>
        </p:txBody>
      </p:sp>
      <p:sp>
        <p:nvSpPr>
          <p:cNvPr id="3" name="Tijdelijke aanduiding voor inhoud 2">
            <a:extLst>
              <a:ext uri="{FF2B5EF4-FFF2-40B4-BE49-F238E27FC236}">
                <a16:creationId xmlns:a16="http://schemas.microsoft.com/office/drawing/2014/main" id="{E32F3031-EC39-4138-A733-832296381EBC}"/>
              </a:ext>
            </a:extLst>
          </p:cNvPr>
          <p:cNvSpPr>
            <a:spLocks noGrp="1"/>
          </p:cNvSpPr>
          <p:nvPr>
            <p:ph idx="1"/>
          </p:nvPr>
        </p:nvSpPr>
        <p:spPr>
          <a:xfrm>
            <a:off x="838200" y="1825625"/>
            <a:ext cx="10706100" cy="4351338"/>
          </a:xfrm>
        </p:spPr>
        <p:txBody>
          <a:bodyPr/>
          <a:lstStyle/>
          <a:p>
            <a:pPr marL="0" indent="0">
              <a:buNone/>
            </a:pPr>
            <a:r>
              <a:rPr lang="nl-NL" dirty="0"/>
              <a:t>Zie :</a:t>
            </a:r>
            <a:r>
              <a:rPr lang="nl-NL" dirty="0" err="1">
                <a:hlinkClick r:id="rId2"/>
              </a:rPr>
              <a:t>https</a:t>
            </a:r>
            <a:r>
              <a:rPr lang="nl-NL" dirty="0">
                <a:hlinkClick r:id="rId2"/>
              </a:rPr>
              <a:t>://www.thomasmaurer.ch/2019/08/run-linux-containers-with-docker-desktop-and-wsl-2/</a:t>
            </a:r>
            <a:br>
              <a:rPr lang="nl-NL" dirty="0"/>
            </a:br>
            <a:endParaRPr lang="nl-NL" dirty="0"/>
          </a:p>
          <a:p>
            <a:pPr marL="342900" indent="-342900">
              <a:buFont typeface="Arial" panose="020B0604020202020204" pitchFamily="34" charset="0"/>
              <a:buAutoNum type="arabicPeriod"/>
            </a:pPr>
            <a:r>
              <a:rPr lang="nl-NL" dirty="0"/>
              <a:t>Draait alleen op </a:t>
            </a:r>
            <a:r>
              <a:rPr lang="en-US" dirty="0"/>
              <a:t>Windows 10 Insider Preview build 18932+.</a:t>
            </a:r>
            <a:endParaRPr lang="nl-NL" dirty="0"/>
          </a:p>
          <a:p>
            <a:pPr marL="342900" indent="-342900">
              <a:buAutoNum type="arabicPeriod"/>
            </a:pPr>
            <a:r>
              <a:rPr lang="nl-NL" dirty="0"/>
              <a:t>Maak een </a:t>
            </a:r>
            <a:r>
              <a:rPr lang="nl-NL" dirty="0" err="1"/>
              <a:t>dockerhub</a:t>
            </a:r>
            <a:r>
              <a:rPr lang="nl-NL" dirty="0"/>
              <a:t> account aan op </a:t>
            </a:r>
            <a:r>
              <a:rPr lang="nl-NL" dirty="0">
                <a:hlinkClick r:id="rId3"/>
              </a:rPr>
              <a:t>https://hub.docker.com/</a:t>
            </a:r>
            <a:endParaRPr lang="nl-NL" dirty="0"/>
          </a:p>
          <a:p>
            <a:pPr marL="342900" indent="-342900">
              <a:buAutoNum type="arabicPeriod"/>
            </a:pPr>
            <a:r>
              <a:rPr lang="nl-NL" dirty="0"/>
              <a:t>Hyper-V onder water.</a:t>
            </a:r>
          </a:p>
        </p:txBody>
      </p:sp>
      <p:pic>
        <p:nvPicPr>
          <p:cNvPr id="1026" name="Picture 2">
            <a:extLst>
              <a:ext uri="{FF2B5EF4-FFF2-40B4-BE49-F238E27FC236}">
                <a16:creationId xmlns:a16="http://schemas.microsoft.com/office/drawing/2014/main" id="{CB082D67-00AB-4728-BC32-7001430CB3D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0066" y="3163199"/>
            <a:ext cx="5942024" cy="3329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47886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8D890376-E17B-4460-8C25-4F1EDAD9CAD6}"/>
              </a:ext>
            </a:extLst>
          </p:cNvPr>
          <p:cNvSpPr>
            <a:spLocks noGrp="1"/>
          </p:cNvSpPr>
          <p:nvPr>
            <p:ph type="title"/>
          </p:nvPr>
        </p:nvSpPr>
        <p:spPr/>
        <p:txBody>
          <a:bodyPr>
            <a:normAutofit/>
          </a:bodyPr>
          <a:lstStyle/>
          <a:p>
            <a:r>
              <a:rPr lang="en-US" sz="4800" dirty="0"/>
              <a:t>demo</a:t>
            </a:r>
            <a:endParaRPr lang="nl-NL" sz="4800" dirty="0"/>
          </a:p>
        </p:txBody>
      </p:sp>
      <p:sp>
        <p:nvSpPr>
          <p:cNvPr id="7" name="Tijdelijke aanduiding voor tekst 6">
            <a:extLst>
              <a:ext uri="{FF2B5EF4-FFF2-40B4-BE49-F238E27FC236}">
                <a16:creationId xmlns:a16="http://schemas.microsoft.com/office/drawing/2014/main" id="{97D9568B-CB9E-42F3-B657-B3F1B9FCB946}"/>
              </a:ext>
            </a:extLst>
          </p:cNvPr>
          <p:cNvSpPr>
            <a:spLocks noGrp="1"/>
          </p:cNvSpPr>
          <p:nvPr>
            <p:ph type="body" sz="quarter" idx="10"/>
          </p:nvPr>
        </p:nvSpPr>
        <p:spPr>
          <a:xfrm>
            <a:off x="7086600" y="2590570"/>
            <a:ext cx="4870047" cy="2732087"/>
          </a:xfrm>
        </p:spPr>
        <p:txBody>
          <a:bodyPr>
            <a:normAutofit/>
          </a:bodyPr>
          <a:lstStyle/>
          <a:p>
            <a:r>
              <a:rPr lang="en-US" sz="4000" dirty="0"/>
              <a:t>Container basics:</a:t>
            </a:r>
            <a:br>
              <a:rPr lang="en-US" sz="4000" dirty="0"/>
            </a:br>
            <a:br>
              <a:rPr lang="en-US" sz="4000" dirty="0"/>
            </a:br>
            <a:r>
              <a:rPr lang="en-US" sz="4000" dirty="0"/>
              <a:t>Demo &amp; </a:t>
            </a:r>
            <a:r>
              <a:rPr lang="en-US" sz="4000" dirty="0" err="1"/>
              <a:t>DockerHub</a:t>
            </a:r>
            <a:endParaRPr lang="nl-NL" sz="4000" dirty="0"/>
          </a:p>
        </p:txBody>
      </p:sp>
      <p:pic>
        <p:nvPicPr>
          <p:cNvPr id="9" name="Afbeelding 8">
            <a:extLst>
              <a:ext uri="{FF2B5EF4-FFF2-40B4-BE49-F238E27FC236}">
                <a16:creationId xmlns:a16="http://schemas.microsoft.com/office/drawing/2014/main" id="{3C1EB899-72DC-43AB-98C0-F4D600D58945}"/>
              </a:ext>
            </a:extLst>
          </p:cNvPr>
          <p:cNvPicPr>
            <a:picLocks noChangeAspect="1"/>
          </p:cNvPicPr>
          <p:nvPr/>
        </p:nvPicPr>
        <p:blipFill>
          <a:blip r:embed="rId3"/>
          <a:stretch>
            <a:fillRect/>
          </a:stretch>
        </p:blipFill>
        <p:spPr>
          <a:xfrm>
            <a:off x="2798623" y="1573537"/>
            <a:ext cx="3130044" cy="3710926"/>
          </a:xfrm>
          <a:prstGeom prst="rect">
            <a:avLst/>
          </a:prstGeom>
        </p:spPr>
      </p:pic>
      <p:pic>
        <p:nvPicPr>
          <p:cNvPr id="10" name="Afbeelding 9">
            <a:extLst>
              <a:ext uri="{FF2B5EF4-FFF2-40B4-BE49-F238E27FC236}">
                <a16:creationId xmlns:a16="http://schemas.microsoft.com/office/drawing/2014/main" id="{BCEB3073-538A-4206-A08D-EBD7BFADBEA9}"/>
              </a:ext>
            </a:extLst>
          </p:cNvPr>
          <p:cNvPicPr>
            <a:picLocks noChangeAspect="1"/>
          </p:cNvPicPr>
          <p:nvPr/>
        </p:nvPicPr>
        <p:blipFill>
          <a:blip r:embed="rId4"/>
          <a:stretch>
            <a:fillRect/>
          </a:stretch>
        </p:blipFill>
        <p:spPr>
          <a:xfrm>
            <a:off x="128475" y="1682772"/>
            <a:ext cx="4524396" cy="1129008"/>
          </a:xfrm>
          <a:prstGeom prst="rect">
            <a:avLst/>
          </a:prstGeom>
        </p:spPr>
      </p:pic>
      <p:pic>
        <p:nvPicPr>
          <p:cNvPr id="11" name="Afbeelding 10">
            <a:extLst>
              <a:ext uri="{FF2B5EF4-FFF2-40B4-BE49-F238E27FC236}">
                <a16:creationId xmlns:a16="http://schemas.microsoft.com/office/drawing/2014/main" id="{97BFF116-19CB-4B65-9AF1-A59841977DC9}"/>
              </a:ext>
            </a:extLst>
          </p:cNvPr>
          <p:cNvPicPr>
            <a:picLocks noChangeAspect="1"/>
          </p:cNvPicPr>
          <p:nvPr/>
        </p:nvPicPr>
        <p:blipFill>
          <a:blip r:embed="rId5"/>
          <a:stretch>
            <a:fillRect/>
          </a:stretch>
        </p:blipFill>
        <p:spPr>
          <a:xfrm>
            <a:off x="688648" y="4251960"/>
            <a:ext cx="2612057" cy="436691"/>
          </a:xfrm>
          <a:prstGeom prst="rect">
            <a:avLst/>
          </a:prstGeom>
        </p:spPr>
      </p:pic>
    </p:spTree>
    <p:extLst>
      <p:ext uri="{BB962C8B-B14F-4D97-AF65-F5344CB8AC3E}">
        <p14:creationId xmlns:p14="http://schemas.microsoft.com/office/powerpoint/2010/main" val="15682169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el 17">
            <a:extLst>
              <a:ext uri="{FF2B5EF4-FFF2-40B4-BE49-F238E27FC236}">
                <a16:creationId xmlns:a16="http://schemas.microsoft.com/office/drawing/2014/main" id="{848512F4-E69D-405B-ABDD-B949207FE434}"/>
              </a:ext>
            </a:extLst>
          </p:cNvPr>
          <p:cNvSpPr>
            <a:spLocks noGrp="1"/>
          </p:cNvSpPr>
          <p:nvPr>
            <p:ph type="title"/>
          </p:nvPr>
        </p:nvSpPr>
        <p:spPr>
          <a:xfrm>
            <a:off x="395999" y="1080000"/>
            <a:ext cx="9395447" cy="1238657"/>
          </a:xfrm>
        </p:spPr>
        <p:txBody>
          <a:bodyPr/>
          <a:lstStyle/>
          <a:p>
            <a:r>
              <a:rPr lang="nl-NL" dirty="0"/>
              <a:t>Bouwen eigen images?</a:t>
            </a:r>
            <a:br>
              <a:rPr lang="nl-NL" dirty="0"/>
            </a:br>
            <a:br>
              <a:rPr lang="nl-NL" dirty="0"/>
            </a:br>
            <a:endParaRPr lang="nl-NL" dirty="0"/>
          </a:p>
        </p:txBody>
      </p:sp>
      <p:sp>
        <p:nvSpPr>
          <p:cNvPr id="2" name="Tijdelijke aanduiding voor dianummer 1">
            <a:extLst>
              <a:ext uri="{FF2B5EF4-FFF2-40B4-BE49-F238E27FC236}">
                <a16:creationId xmlns:a16="http://schemas.microsoft.com/office/drawing/2014/main" id="{D5A6CE9C-4801-473D-9AAA-5A3DB05DC1E3}"/>
              </a:ext>
            </a:extLst>
          </p:cNvPr>
          <p:cNvSpPr>
            <a:spLocks noGrp="1"/>
          </p:cNvSpPr>
          <p:nvPr>
            <p:ph type="sldNum" sz="quarter" idx="4294967295"/>
          </p:nvPr>
        </p:nvSpPr>
        <p:spPr>
          <a:xfrm>
            <a:off x="9448800" y="6356350"/>
            <a:ext cx="2743200" cy="365125"/>
          </a:xfrm>
        </p:spPr>
        <p:txBody>
          <a:bodyPr/>
          <a:lstStyle/>
          <a:p>
            <a:fld id="{43817D10-888F-476F-9842-45CFFF1201B3}" type="slidenum">
              <a:rPr lang="en-US" smtClean="0"/>
              <a:t>14</a:t>
            </a:fld>
            <a:endParaRPr lang="en-US"/>
          </a:p>
        </p:txBody>
      </p:sp>
      <p:sp>
        <p:nvSpPr>
          <p:cNvPr id="52" name="Tekstvak 51">
            <a:extLst>
              <a:ext uri="{FF2B5EF4-FFF2-40B4-BE49-F238E27FC236}">
                <a16:creationId xmlns:a16="http://schemas.microsoft.com/office/drawing/2014/main" id="{D5BA54E2-418C-4A31-870C-85B2B714A481}"/>
              </a:ext>
            </a:extLst>
          </p:cNvPr>
          <p:cNvSpPr txBox="1"/>
          <p:nvPr/>
        </p:nvSpPr>
        <p:spPr>
          <a:xfrm>
            <a:off x="1296098" y="5352454"/>
            <a:ext cx="1445910" cy="461665"/>
          </a:xfrm>
          <a:prstGeom prst="rect">
            <a:avLst/>
          </a:prstGeom>
          <a:noFill/>
        </p:spPr>
        <p:txBody>
          <a:bodyPr wrap="none" rtlCol="0">
            <a:spAutoFit/>
          </a:bodyPr>
          <a:lstStyle/>
          <a:p>
            <a:pPr algn="ctr"/>
            <a:r>
              <a:rPr lang="en-US" sz="2400" dirty="0" err="1"/>
              <a:t>Dockerfile</a:t>
            </a:r>
            <a:endParaRPr lang="en-US" sz="2400" dirty="0"/>
          </a:p>
        </p:txBody>
      </p:sp>
      <p:pic>
        <p:nvPicPr>
          <p:cNvPr id="20" name="Afbeelding 19">
            <a:extLst>
              <a:ext uri="{FF2B5EF4-FFF2-40B4-BE49-F238E27FC236}">
                <a16:creationId xmlns:a16="http://schemas.microsoft.com/office/drawing/2014/main" id="{254A1711-5C5D-4F5E-9A85-6D33DBBFCB13}"/>
              </a:ext>
            </a:extLst>
          </p:cNvPr>
          <p:cNvPicPr>
            <a:picLocks noChangeAspect="1"/>
          </p:cNvPicPr>
          <p:nvPr/>
        </p:nvPicPr>
        <p:blipFill>
          <a:blip r:embed="rId3"/>
          <a:stretch>
            <a:fillRect/>
          </a:stretch>
        </p:blipFill>
        <p:spPr>
          <a:xfrm>
            <a:off x="1329024" y="3830769"/>
            <a:ext cx="1190211" cy="1411093"/>
          </a:xfrm>
          <a:prstGeom prst="rect">
            <a:avLst/>
          </a:prstGeom>
        </p:spPr>
      </p:pic>
      <p:grpSp>
        <p:nvGrpSpPr>
          <p:cNvPr id="3" name="Groep 2">
            <a:extLst>
              <a:ext uri="{FF2B5EF4-FFF2-40B4-BE49-F238E27FC236}">
                <a16:creationId xmlns:a16="http://schemas.microsoft.com/office/drawing/2014/main" id="{7AEE60E6-CB51-4C28-80BF-8A5A9443B819}"/>
              </a:ext>
            </a:extLst>
          </p:cNvPr>
          <p:cNvGrpSpPr/>
          <p:nvPr/>
        </p:nvGrpSpPr>
        <p:grpSpPr>
          <a:xfrm>
            <a:off x="4535754" y="3830769"/>
            <a:ext cx="1351076" cy="1417148"/>
            <a:chOff x="4535754" y="3830769"/>
            <a:chExt cx="1351076" cy="1417148"/>
          </a:xfrm>
        </p:grpSpPr>
        <p:sp>
          <p:nvSpPr>
            <p:cNvPr id="16" name="Rechthoek 15">
              <a:extLst>
                <a:ext uri="{FF2B5EF4-FFF2-40B4-BE49-F238E27FC236}">
                  <a16:creationId xmlns:a16="http://schemas.microsoft.com/office/drawing/2014/main" id="{6A02EF1A-E337-4DBF-9D17-47FD36BBC408}"/>
                </a:ext>
              </a:extLst>
            </p:cNvPr>
            <p:cNvSpPr/>
            <p:nvPr/>
          </p:nvSpPr>
          <p:spPr>
            <a:xfrm>
              <a:off x="4535754" y="3830769"/>
              <a:ext cx="1351076" cy="1417148"/>
            </a:xfrm>
            <a:prstGeom prst="rect">
              <a:avLst/>
            </a:prstGeom>
            <a:solidFill>
              <a:schemeClr val="accent1">
                <a:lumMod val="40000"/>
                <a:lumOff val="6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7" name="Rechthoek 16">
              <a:extLst>
                <a:ext uri="{FF2B5EF4-FFF2-40B4-BE49-F238E27FC236}">
                  <a16:creationId xmlns:a16="http://schemas.microsoft.com/office/drawing/2014/main" id="{36CA21B0-F03F-45A7-BF88-5432C25BB128}"/>
                </a:ext>
              </a:extLst>
            </p:cNvPr>
            <p:cNvSpPr/>
            <p:nvPr/>
          </p:nvSpPr>
          <p:spPr>
            <a:xfrm>
              <a:off x="4617578" y="3891086"/>
              <a:ext cx="1187428" cy="1208778"/>
            </a:xfrm>
            <a:prstGeom prst="rect">
              <a:avLst/>
            </a:prstGeom>
            <a:gradFill>
              <a:gsLst>
                <a:gs pos="0">
                  <a:schemeClr val="accent1">
                    <a:lumMod val="5000"/>
                    <a:lumOff val="95000"/>
                  </a:schemeClr>
                </a:gs>
                <a:gs pos="100000">
                  <a:schemeClr val="accent1">
                    <a:lumMod val="30000"/>
                    <a:lumOff val="70000"/>
                  </a:schemeClr>
                </a:gs>
              </a:gsLst>
              <a:lin ang="5400000" scaled="1"/>
            </a:gra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pic>
          <p:nvPicPr>
            <p:cNvPr id="19" name="Afbeelding 18" descr="Afbeelding met teken, klok, kamer&#10;&#10;Automatisch gegenereerde beschrijving">
              <a:extLst>
                <a:ext uri="{FF2B5EF4-FFF2-40B4-BE49-F238E27FC236}">
                  <a16:creationId xmlns:a16="http://schemas.microsoft.com/office/drawing/2014/main" id="{43CF8B93-BC3F-41BF-A88A-C868BED5D6D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62491" y="4273778"/>
              <a:ext cx="865649" cy="865649"/>
            </a:xfrm>
            <a:prstGeom prst="rect">
              <a:avLst/>
            </a:prstGeom>
          </p:spPr>
        </p:pic>
        <p:sp>
          <p:nvSpPr>
            <p:cNvPr id="21" name="Tekstvak 20">
              <a:extLst>
                <a:ext uri="{FF2B5EF4-FFF2-40B4-BE49-F238E27FC236}">
                  <a16:creationId xmlns:a16="http://schemas.microsoft.com/office/drawing/2014/main" id="{79DA779D-217F-4977-8410-8D911CEFFC4F}"/>
                </a:ext>
              </a:extLst>
            </p:cNvPr>
            <p:cNvSpPr txBox="1"/>
            <p:nvPr/>
          </p:nvSpPr>
          <p:spPr>
            <a:xfrm>
              <a:off x="4818490" y="3898499"/>
              <a:ext cx="954563" cy="369332"/>
            </a:xfrm>
            <a:prstGeom prst="rect">
              <a:avLst/>
            </a:prstGeom>
            <a:noFill/>
          </p:spPr>
          <p:txBody>
            <a:bodyPr wrap="square" rtlCol="0">
              <a:spAutoFit/>
            </a:bodyPr>
            <a:lstStyle/>
            <a:p>
              <a:r>
                <a:rPr lang="nl-NL" dirty="0"/>
                <a:t>Image</a:t>
              </a:r>
            </a:p>
          </p:txBody>
        </p:sp>
      </p:grpSp>
      <p:pic>
        <p:nvPicPr>
          <p:cNvPr id="22" name="Afbeelding 21" descr="Afbeelding met teken&#10;&#10;Automatisch gegenereerde beschrijving">
            <a:extLst>
              <a:ext uri="{FF2B5EF4-FFF2-40B4-BE49-F238E27FC236}">
                <a16:creationId xmlns:a16="http://schemas.microsoft.com/office/drawing/2014/main" id="{A1CC2001-2018-4C0D-9F71-14F956095A9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14688" y="3217896"/>
            <a:ext cx="3073717" cy="2636837"/>
          </a:xfrm>
          <a:prstGeom prst="rect">
            <a:avLst/>
          </a:prstGeom>
        </p:spPr>
      </p:pic>
      <p:sp>
        <p:nvSpPr>
          <p:cNvPr id="24" name="Tekstvak 23">
            <a:extLst>
              <a:ext uri="{FF2B5EF4-FFF2-40B4-BE49-F238E27FC236}">
                <a16:creationId xmlns:a16="http://schemas.microsoft.com/office/drawing/2014/main" id="{AF82C888-4C67-415A-93FC-F15E4E06CF05}"/>
              </a:ext>
            </a:extLst>
          </p:cNvPr>
          <p:cNvSpPr txBox="1"/>
          <p:nvPr/>
        </p:nvSpPr>
        <p:spPr>
          <a:xfrm>
            <a:off x="4266002" y="5352454"/>
            <a:ext cx="1890582" cy="461665"/>
          </a:xfrm>
          <a:prstGeom prst="rect">
            <a:avLst/>
          </a:prstGeom>
          <a:noFill/>
        </p:spPr>
        <p:txBody>
          <a:bodyPr wrap="none" rtlCol="0">
            <a:spAutoFit/>
          </a:bodyPr>
          <a:lstStyle/>
          <a:p>
            <a:pPr algn="ctr"/>
            <a:r>
              <a:rPr lang="en-US" sz="2400" dirty="0"/>
              <a:t>Docker Image</a:t>
            </a:r>
          </a:p>
        </p:txBody>
      </p:sp>
      <p:sp>
        <p:nvSpPr>
          <p:cNvPr id="25" name="Tekstvak 24">
            <a:extLst>
              <a:ext uri="{FF2B5EF4-FFF2-40B4-BE49-F238E27FC236}">
                <a16:creationId xmlns:a16="http://schemas.microsoft.com/office/drawing/2014/main" id="{8D0ADD8B-71DF-4C83-98CA-4025AD7823C0}"/>
              </a:ext>
            </a:extLst>
          </p:cNvPr>
          <p:cNvSpPr txBox="1"/>
          <p:nvPr/>
        </p:nvSpPr>
        <p:spPr>
          <a:xfrm>
            <a:off x="7476674" y="5352454"/>
            <a:ext cx="2349746" cy="461665"/>
          </a:xfrm>
          <a:prstGeom prst="rect">
            <a:avLst/>
          </a:prstGeom>
          <a:noFill/>
        </p:spPr>
        <p:txBody>
          <a:bodyPr wrap="none" rtlCol="0">
            <a:spAutoFit/>
          </a:bodyPr>
          <a:lstStyle/>
          <a:p>
            <a:pPr algn="ctr"/>
            <a:r>
              <a:rPr lang="en-US" sz="2400" dirty="0"/>
              <a:t>Docker Container</a:t>
            </a:r>
          </a:p>
        </p:txBody>
      </p:sp>
      <p:sp>
        <p:nvSpPr>
          <p:cNvPr id="28" name="Tekstvak 27">
            <a:extLst>
              <a:ext uri="{FF2B5EF4-FFF2-40B4-BE49-F238E27FC236}">
                <a16:creationId xmlns:a16="http://schemas.microsoft.com/office/drawing/2014/main" id="{A9335BCE-0B1D-4C8A-B08E-AE67D87D6B81}"/>
              </a:ext>
            </a:extLst>
          </p:cNvPr>
          <p:cNvSpPr txBox="1"/>
          <p:nvPr/>
        </p:nvSpPr>
        <p:spPr>
          <a:xfrm>
            <a:off x="3057480" y="4495475"/>
            <a:ext cx="710857" cy="369332"/>
          </a:xfrm>
          <a:prstGeom prst="rect">
            <a:avLst/>
          </a:prstGeom>
          <a:noFill/>
        </p:spPr>
        <p:txBody>
          <a:bodyPr wrap="square" rtlCol="0">
            <a:spAutoFit/>
          </a:bodyPr>
          <a:lstStyle>
            <a:defPPr>
              <a:defRPr lang="en-US"/>
            </a:defPPr>
          </a:lstStyle>
          <a:p>
            <a:r>
              <a:rPr lang="en-US" dirty="0"/>
              <a:t>build</a:t>
            </a:r>
          </a:p>
        </p:txBody>
      </p:sp>
      <p:sp>
        <p:nvSpPr>
          <p:cNvPr id="29" name="Tekstvak 28">
            <a:extLst>
              <a:ext uri="{FF2B5EF4-FFF2-40B4-BE49-F238E27FC236}">
                <a16:creationId xmlns:a16="http://schemas.microsoft.com/office/drawing/2014/main" id="{D8899211-5861-4906-AD1B-C8D2603FD757}"/>
              </a:ext>
            </a:extLst>
          </p:cNvPr>
          <p:cNvSpPr txBox="1"/>
          <p:nvPr/>
        </p:nvSpPr>
        <p:spPr>
          <a:xfrm>
            <a:off x="6644750" y="4495475"/>
            <a:ext cx="710857" cy="369332"/>
          </a:xfrm>
          <a:prstGeom prst="rect">
            <a:avLst/>
          </a:prstGeom>
          <a:noFill/>
        </p:spPr>
        <p:txBody>
          <a:bodyPr wrap="square" rtlCol="0">
            <a:spAutoFit/>
          </a:bodyPr>
          <a:lstStyle>
            <a:defPPr>
              <a:defRPr lang="en-US"/>
            </a:defPPr>
          </a:lstStyle>
          <a:p>
            <a:r>
              <a:rPr lang="en-US" dirty="0"/>
              <a:t>run</a:t>
            </a:r>
          </a:p>
        </p:txBody>
      </p:sp>
      <p:cxnSp>
        <p:nvCxnSpPr>
          <p:cNvPr id="5" name="Rechte verbindingslijn met pijl 4">
            <a:extLst>
              <a:ext uri="{FF2B5EF4-FFF2-40B4-BE49-F238E27FC236}">
                <a16:creationId xmlns:a16="http://schemas.microsoft.com/office/drawing/2014/main" id="{384626EB-A9CF-4DE3-8E4B-B48A4E224311}"/>
              </a:ext>
            </a:extLst>
          </p:cNvPr>
          <p:cNvCxnSpPr/>
          <p:nvPr/>
        </p:nvCxnSpPr>
        <p:spPr>
          <a:xfrm>
            <a:off x="3038144" y="4495475"/>
            <a:ext cx="710857" cy="0"/>
          </a:xfrm>
          <a:prstGeom prst="straightConnector1">
            <a:avLst/>
          </a:prstGeom>
          <a:ln w="1905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33" name="Rechte verbindingslijn met pijl 32">
            <a:extLst>
              <a:ext uri="{FF2B5EF4-FFF2-40B4-BE49-F238E27FC236}">
                <a16:creationId xmlns:a16="http://schemas.microsoft.com/office/drawing/2014/main" id="{8C33F25A-8E53-4154-827A-8064660C952D}"/>
              </a:ext>
            </a:extLst>
          </p:cNvPr>
          <p:cNvCxnSpPr/>
          <p:nvPr/>
        </p:nvCxnSpPr>
        <p:spPr>
          <a:xfrm>
            <a:off x="6538348" y="4495475"/>
            <a:ext cx="710857" cy="0"/>
          </a:xfrm>
          <a:prstGeom prst="straightConnector1">
            <a:avLst/>
          </a:prstGeom>
          <a:ln w="1905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05548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78AA875-D07B-435A-A77E-30B9AED5FAD0}"/>
              </a:ext>
            </a:extLst>
          </p:cNvPr>
          <p:cNvSpPr>
            <a:spLocks noGrp="1"/>
          </p:cNvSpPr>
          <p:nvPr>
            <p:ph type="title"/>
          </p:nvPr>
        </p:nvSpPr>
        <p:spPr>
          <a:xfrm>
            <a:off x="838200" y="365125"/>
            <a:ext cx="11265816" cy="1325563"/>
          </a:xfrm>
        </p:spPr>
        <p:txBody>
          <a:bodyPr/>
          <a:lstStyle/>
          <a:p>
            <a:r>
              <a:rPr lang="nl-NL" dirty="0" err="1"/>
              <a:t>QUoteS</a:t>
            </a:r>
            <a:r>
              <a:rPr lang="nl-NL" dirty="0"/>
              <a:t> PEOPLE IN THE FIELD </a:t>
            </a:r>
          </a:p>
        </p:txBody>
      </p:sp>
      <p:sp>
        <p:nvSpPr>
          <p:cNvPr id="9" name="Rectangle 1">
            <a:extLst>
              <a:ext uri="{FF2B5EF4-FFF2-40B4-BE49-F238E27FC236}">
                <a16:creationId xmlns:a16="http://schemas.microsoft.com/office/drawing/2014/main" id="{EC805412-CFC8-43E3-A425-84CDBDF6B0D2}"/>
              </a:ext>
            </a:extLst>
          </p:cNvPr>
          <p:cNvSpPr>
            <a:spLocks noChangeArrowheads="1"/>
          </p:cNvSpPr>
          <p:nvPr/>
        </p:nvSpPr>
        <p:spPr bwMode="auto">
          <a:xfrm>
            <a:off x="1387303" y="169035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nl-NL" altLang="nl-NL" sz="1800" b="0" i="0" u="none" strike="noStrike" cap="none" normalizeH="0" baseline="0">
                <a:ln>
                  <a:noFill/>
                </a:ln>
                <a:solidFill>
                  <a:schemeClr val="tx1"/>
                </a:solidFill>
                <a:effectLst/>
                <a:latin typeface="Arial" panose="020B0604020202020204" pitchFamily="34" charset="0"/>
              </a:rPr>
            </a:br>
            <a:endParaRPr kumimoji="0" lang="nl-NL" altLang="nl-NL" sz="1800" b="0" i="0" u="none" strike="noStrike" cap="none" normalizeH="0" baseline="0">
              <a:ln>
                <a:noFill/>
              </a:ln>
              <a:solidFill>
                <a:schemeClr val="tx1"/>
              </a:solidFill>
              <a:effectLst/>
              <a:latin typeface="Arial" panose="020B0604020202020204" pitchFamily="34" charset="0"/>
            </a:endParaRPr>
          </a:p>
        </p:txBody>
      </p:sp>
      <p:sp>
        <p:nvSpPr>
          <p:cNvPr id="3" name="Rechthoek 2">
            <a:extLst>
              <a:ext uri="{FF2B5EF4-FFF2-40B4-BE49-F238E27FC236}">
                <a16:creationId xmlns:a16="http://schemas.microsoft.com/office/drawing/2014/main" id="{6A876DDC-51EB-4261-834A-93FD37F5A9E4}"/>
              </a:ext>
            </a:extLst>
          </p:cNvPr>
          <p:cNvSpPr/>
          <p:nvPr/>
        </p:nvSpPr>
        <p:spPr>
          <a:xfrm>
            <a:off x="838200" y="1775936"/>
            <a:ext cx="10775868" cy="923330"/>
          </a:xfrm>
          <a:prstGeom prst="rect">
            <a:avLst/>
          </a:prstGeom>
        </p:spPr>
        <p:txBody>
          <a:bodyPr wrap="square">
            <a:spAutoFit/>
          </a:bodyPr>
          <a:lstStyle/>
          <a:p>
            <a:r>
              <a:rPr lang="nl-NL" dirty="0" err="1">
                <a:latin typeface="Calibri" panose="020F0502020204030204" pitchFamily="34" charset="0"/>
                <a:ea typeface="Calibri" panose="020F0502020204030204" pitchFamily="34" charset="0"/>
                <a:cs typeface="Times New Roman" panose="02020603050405020304" pitchFamily="18" charset="0"/>
              </a:rPr>
              <a:t>What</a:t>
            </a:r>
            <a:r>
              <a:rPr lang="nl-NL" dirty="0">
                <a:latin typeface="Calibri" panose="020F0502020204030204" pitchFamily="34" charset="0"/>
                <a:ea typeface="Calibri" panose="020F0502020204030204" pitchFamily="34" charset="0"/>
                <a:cs typeface="Times New Roman" panose="02020603050405020304" pitchFamily="18" charset="0"/>
              </a:rPr>
              <a:t> we have </a:t>
            </a:r>
            <a:r>
              <a:rPr lang="nl-NL" dirty="0" err="1">
                <a:latin typeface="Calibri" panose="020F0502020204030204" pitchFamily="34" charset="0"/>
                <a:ea typeface="Calibri" panose="020F0502020204030204" pitchFamily="34" charset="0"/>
                <a:cs typeface="Times New Roman" panose="02020603050405020304" pitchFamily="18" charset="0"/>
              </a:rPr>
              <a:t>realized</a:t>
            </a:r>
            <a:r>
              <a:rPr lang="nl-NL" dirty="0">
                <a:latin typeface="Calibri" panose="020F0502020204030204" pitchFamily="34" charset="0"/>
                <a:ea typeface="Calibri" panose="020F0502020204030204" pitchFamily="34" charset="0"/>
                <a:cs typeface="Times New Roman" panose="02020603050405020304" pitchFamily="18" charset="0"/>
              </a:rPr>
              <a:t> </a:t>
            </a:r>
            <a:r>
              <a:rPr lang="nl-NL" dirty="0" err="1">
                <a:latin typeface="Calibri" panose="020F0502020204030204" pitchFamily="34" charset="0"/>
                <a:ea typeface="Calibri" panose="020F0502020204030204" pitchFamily="34" charset="0"/>
                <a:cs typeface="Times New Roman" panose="02020603050405020304" pitchFamily="18" charset="0"/>
              </a:rPr>
              <a:t>after</a:t>
            </a:r>
            <a:r>
              <a:rPr lang="nl-NL" dirty="0">
                <a:latin typeface="Calibri" panose="020F0502020204030204" pitchFamily="34" charset="0"/>
                <a:ea typeface="Calibri" panose="020F0502020204030204" pitchFamily="34" charset="0"/>
                <a:cs typeface="Times New Roman" panose="02020603050405020304" pitchFamily="18" charset="0"/>
              </a:rPr>
              <a:t> </a:t>
            </a:r>
            <a:r>
              <a:rPr lang="nl-NL" dirty="0" err="1">
                <a:latin typeface="Calibri" panose="020F0502020204030204" pitchFamily="34" charset="0"/>
                <a:ea typeface="Calibri" panose="020F0502020204030204" pitchFamily="34" charset="0"/>
                <a:cs typeface="Times New Roman" panose="02020603050405020304" pitchFamily="18" charset="0"/>
              </a:rPr>
              <a:t>all</a:t>
            </a:r>
            <a:r>
              <a:rPr lang="nl-NL" dirty="0">
                <a:latin typeface="Calibri" panose="020F0502020204030204" pitchFamily="34" charset="0"/>
                <a:ea typeface="Calibri" panose="020F0502020204030204" pitchFamily="34" charset="0"/>
                <a:cs typeface="Times New Roman" panose="02020603050405020304" pitchFamily="18" charset="0"/>
              </a:rPr>
              <a:t> </a:t>
            </a:r>
            <a:r>
              <a:rPr lang="nl-NL" dirty="0" err="1">
                <a:latin typeface="Calibri" panose="020F0502020204030204" pitchFamily="34" charset="0"/>
                <a:ea typeface="Calibri" panose="020F0502020204030204" pitchFamily="34" charset="0"/>
                <a:cs typeface="Times New Roman" panose="02020603050405020304" pitchFamily="18" charset="0"/>
              </a:rPr>
              <a:t>the</a:t>
            </a:r>
            <a:r>
              <a:rPr lang="nl-NL" dirty="0">
                <a:latin typeface="Calibri" panose="020F0502020204030204" pitchFamily="34" charset="0"/>
                <a:ea typeface="Calibri" panose="020F0502020204030204" pitchFamily="34" charset="0"/>
                <a:cs typeface="Times New Roman" panose="02020603050405020304" pitchFamily="18" charset="0"/>
              </a:rPr>
              <a:t> trial </a:t>
            </a:r>
            <a:r>
              <a:rPr lang="nl-NL" dirty="0" err="1">
                <a:latin typeface="Calibri" panose="020F0502020204030204" pitchFamily="34" charset="0"/>
                <a:ea typeface="Calibri" panose="020F0502020204030204" pitchFamily="34" charset="0"/>
                <a:cs typeface="Times New Roman" panose="02020603050405020304" pitchFamily="18" charset="0"/>
              </a:rPr>
              <a:t>and</a:t>
            </a:r>
            <a:r>
              <a:rPr lang="nl-NL" dirty="0">
                <a:latin typeface="Calibri" panose="020F0502020204030204" pitchFamily="34" charset="0"/>
                <a:ea typeface="Calibri" panose="020F0502020204030204" pitchFamily="34" charset="0"/>
                <a:cs typeface="Times New Roman" panose="02020603050405020304" pitchFamily="18" charset="0"/>
              </a:rPr>
              <a:t> error is </a:t>
            </a:r>
            <a:r>
              <a:rPr lang="nl-NL" dirty="0" err="1">
                <a:latin typeface="Calibri" panose="020F0502020204030204" pitchFamily="34" charset="0"/>
                <a:ea typeface="Calibri" panose="020F0502020204030204" pitchFamily="34" charset="0"/>
                <a:cs typeface="Times New Roman" panose="02020603050405020304" pitchFamily="18" charset="0"/>
              </a:rPr>
              <a:t>that</a:t>
            </a:r>
            <a:r>
              <a:rPr lang="nl-NL" dirty="0">
                <a:latin typeface="Calibri" panose="020F0502020204030204" pitchFamily="34" charset="0"/>
                <a:ea typeface="Calibri" panose="020F0502020204030204" pitchFamily="34" charset="0"/>
                <a:cs typeface="Times New Roman" panose="02020603050405020304" pitchFamily="18" charset="0"/>
              </a:rPr>
              <a:t> Docker containers are best </a:t>
            </a:r>
            <a:r>
              <a:rPr lang="nl-NL" dirty="0" err="1">
                <a:latin typeface="Calibri" panose="020F0502020204030204" pitchFamily="34" charset="0"/>
                <a:ea typeface="Calibri" panose="020F0502020204030204" pitchFamily="34" charset="0"/>
                <a:cs typeface="Times New Roman" panose="02020603050405020304" pitchFamily="18" charset="0"/>
              </a:rPr>
              <a:t>suited</a:t>
            </a:r>
            <a:r>
              <a:rPr lang="nl-NL" dirty="0">
                <a:latin typeface="Calibri" panose="020F0502020204030204" pitchFamily="34" charset="0"/>
                <a:ea typeface="Calibri" panose="020F0502020204030204" pitchFamily="34" charset="0"/>
                <a:cs typeface="Times New Roman" panose="02020603050405020304" pitchFamily="18" charset="0"/>
              </a:rPr>
              <a:t> </a:t>
            </a:r>
            <a:r>
              <a:rPr lang="nl-NL" dirty="0" err="1">
                <a:latin typeface="Calibri" panose="020F0502020204030204" pitchFamily="34" charset="0"/>
                <a:ea typeface="Calibri" panose="020F0502020204030204" pitchFamily="34" charset="0"/>
                <a:cs typeface="Times New Roman" panose="02020603050405020304" pitchFamily="18" charset="0"/>
              </a:rPr>
              <a:t>for</a:t>
            </a:r>
            <a:r>
              <a:rPr lang="nl-NL" dirty="0">
                <a:latin typeface="Calibri" panose="020F0502020204030204" pitchFamily="34" charset="0"/>
                <a:ea typeface="Calibri" panose="020F0502020204030204" pitchFamily="34" charset="0"/>
                <a:cs typeface="Times New Roman" panose="02020603050405020304" pitchFamily="18" charset="0"/>
              </a:rPr>
              <a:t> </a:t>
            </a:r>
            <a:r>
              <a:rPr lang="nl-NL" dirty="0" err="1">
                <a:latin typeface="Calibri" panose="020F0502020204030204" pitchFamily="34" charset="0"/>
                <a:ea typeface="Calibri" panose="020F0502020204030204" pitchFamily="34" charset="0"/>
                <a:cs typeface="Times New Roman" panose="02020603050405020304" pitchFamily="18" charset="0"/>
              </a:rPr>
              <a:t>developers</a:t>
            </a:r>
            <a:r>
              <a:rPr lang="nl-NL" dirty="0">
                <a:latin typeface="Calibri" panose="020F0502020204030204" pitchFamily="34" charset="0"/>
                <a:ea typeface="Calibri" panose="020F0502020204030204" pitchFamily="34" charset="0"/>
                <a:cs typeface="Times New Roman" panose="02020603050405020304" pitchFamily="18" charset="0"/>
              </a:rPr>
              <a:t> </a:t>
            </a:r>
            <a:r>
              <a:rPr lang="nl-NL" dirty="0" err="1">
                <a:latin typeface="Calibri" panose="020F0502020204030204" pitchFamily="34" charset="0"/>
                <a:ea typeface="Calibri" panose="020F0502020204030204" pitchFamily="34" charset="0"/>
                <a:cs typeface="Times New Roman" panose="02020603050405020304" pitchFamily="18" charset="0"/>
              </a:rPr>
              <a:t>to</a:t>
            </a:r>
            <a:r>
              <a:rPr lang="nl-NL" dirty="0">
                <a:latin typeface="Calibri" panose="020F0502020204030204" pitchFamily="34" charset="0"/>
                <a:ea typeface="Calibri" panose="020F0502020204030204" pitchFamily="34" charset="0"/>
                <a:cs typeface="Times New Roman" panose="02020603050405020304" pitchFamily="18" charset="0"/>
              </a:rPr>
              <a:t> run </a:t>
            </a:r>
            <a:r>
              <a:rPr lang="nl-NL" dirty="0" err="1">
                <a:latin typeface="Calibri" panose="020F0502020204030204" pitchFamily="34" charset="0"/>
                <a:ea typeface="Calibri" panose="020F0502020204030204" pitchFamily="34" charset="0"/>
                <a:cs typeface="Times New Roman" panose="02020603050405020304" pitchFamily="18" charset="0"/>
              </a:rPr>
              <a:t>self-hosted</a:t>
            </a:r>
            <a:r>
              <a:rPr lang="nl-NL" dirty="0">
                <a:latin typeface="Calibri" panose="020F0502020204030204" pitchFamily="34" charset="0"/>
                <a:ea typeface="Calibri" panose="020F0502020204030204" pitchFamily="34" charset="0"/>
                <a:cs typeface="Times New Roman" panose="02020603050405020304" pitchFamily="18" charset="0"/>
              </a:rPr>
              <a:t> </a:t>
            </a:r>
            <a:r>
              <a:rPr lang="nl-NL" dirty="0" err="1">
                <a:latin typeface="Calibri" panose="020F0502020204030204" pitchFamily="34" charset="0"/>
                <a:ea typeface="Calibri" panose="020F0502020204030204" pitchFamily="34" charset="0"/>
                <a:cs typeface="Times New Roman" panose="02020603050405020304" pitchFamily="18" charset="0"/>
              </a:rPr>
              <a:t>applications</a:t>
            </a:r>
            <a:r>
              <a:rPr lang="nl-NL" dirty="0">
                <a:latin typeface="Calibri" panose="020F0502020204030204" pitchFamily="34" charset="0"/>
                <a:ea typeface="Calibri" panose="020F0502020204030204" pitchFamily="34" charset="0"/>
                <a:cs typeface="Times New Roman" panose="02020603050405020304" pitchFamily="18" charset="0"/>
              </a:rPr>
              <a:t> </a:t>
            </a:r>
            <a:r>
              <a:rPr lang="nl-NL" dirty="0" err="1">
                <a:latin typeface="Calibri" panose="020F0502020204030204" pitchFamily="34" charset="0"/>
                <a:ea typeface="Calibri" panose="020F0502020204030204" pitchFamily="34" charset="0"/>
                <a:cs typeface="Times New Roman" panose="02020603050405020304" pitchFamily="18" charset="0"/>
              </a:rPr>
              <a:t>quickly</a:t>
            </a:r>
            <a:r>
              <a:rPr lang="nl-NL" dirty="0">
                <a:latin typeface="Calibri" panose="020F0502020204030204" pitchFamily="34" charset="0"/>
                <a:ea typeface="Calibri" panose="020F0502020204030204" pitchFamily="34" charset="0"/>
                <a:cs typeface="Times New Roman" panose="02020603050405020304" pitchFamily="18" charset="0"/>
              </a:rPr>
              <a:t> </a:t>
            </a:r>
            <a:r>
              <a:rPr lang="nl-NL" dirty="0" err="1">
                <a:latin typeface="Calibri" panose="020F0502020204030204" pitchFamily="34" charset="0"/>
                <a:ea typeface="Calibri" panose="020F0502020204030204" pitchFamily="34" charset="0"/>
                <a:cs typeface="Times New Roman" panose="02020603050405020304" pitchFamily="18" charset="0"/>
              </a:rPr>
              <a:t>and</a:t>
            </a:r>
            <a:r>
              <a:rPr lang="nl-NL" dirty="0">
                <a:latin typeface="Calibri" panose="020F0502020204030204" pitchFamily="34" charset="0"/>
                <a:ea typeface="Calibri" panose="020F0502020204030204" pitchFamily="34" charset="0"/>
                <a:cs typeface="Times New Roman" panose="02020603050405020304" pitchFamily="18" charset="0"/>
              </a:rPr>
              <a:t> </a:t>
            </a:r>
            <a:r>
              <a:rPr lang="nl-NL" dirty="0" err="1">
                <a:latin typeface="Calibri" panose="020F0502020204030204" pitchFamily="34" charset="0"/>
                <a:ea typeface="Calibri" panose="020F0502020204030204" pitchFamily="34" charset="0"/>
                <a:cs typeface="Times New Roman" panose="02020603050405020304" pitchFamily="18" charset="0"/>
              </a:rPr>
              <a:t>easily</a:t>
            </a:r>
            <a:r>
              <a:rPr lang="nl-NL" dirty="0">
                <a:latin typeface="Calibri" panose="020F0502020204030204" pitchFamily="34" charset="0"/>
                <a:ea typeface="Calibri" panose="020F0502020204030204" pitchFamily="34" charset="0"/>
                <a:cs typeface="Times New Roman" panose="02020603050405020304" pitchFamily="18" charset="0"/>
              </a:rPr>
              <a:t>. Developers </a:t>
            </a:r>
            <a:r>
              <a:rPr lang="nl-NL" dirty="0" err="1">
                <a:latin typeface="Calibri" panose="020F0502020204030204" pitchFamily="34" charset="0"/>
                <a:ea typeface="Calibri" panose="020F0502020204030204" pitchFamily="34" charset="0"/>
                <a:cs typeface="Times New Roman" panose="02020603050405020304" pitchFamily="18" charset="0"/>
              </a:rPr>
              <a:t>can</a:t>
            </a:r>
            <a:r>
              <a:rPr lang="nl-NL" dirty="0">
                <a:latin typeface="Calibri" panose="020F0502020204030204" pitchFamily="34" charset="0"/>
                <a:ea typeface="Calibri" panose="020F0502020204030204" pitchFamily="34" charset="0"/>
                <a:cs typeface="Times New Roman" panose="02020603050405020304" pitchFamily="18" charset="0"/>
              </a:rPr>
              <a:t> </a:t>
            </a:r>
            <a:r>
              <a:rPr lang="nl-NL" dirty="0" err="1">
                <a:latin typeface="Calibri" panose="020F0502020204030204" pitchFamily="34" charset="0"/>
                <a:ea typeface="Calibri" panose="020F0502020204030204" pitchFamily="34" charset="0"/>
                <a:cs typeface="Times New Roman" panose="02020603050405020304" pitchFamily="18" charset="0"/>
              </a:rPr>
              <a:t>then</a:t>
            </a:r>
            <a:r>
              <a:rPr lang="nl-NL" dirty="0">
                <a:latin typeface="Calibri" panose="020F0502020204030204" pitchFamily="34" charset="0"/>
                <a:ea typeface="Calibri" panose="020F0502020204030204" pitchFamily="34" charset="0"/>
                <a:cs typeface="Times New Roman" panose="02020603050405020304" pitchFamily="18" charset="0"/>
              </a:rPr>
              <a:t> test </a:t>
            </a:r>
            <a:r>
              <a:rPr lang="nl-NL" dirty="0" err="1">
                <a:latin typeface="Calibri" panose="020F0502020204030204" pitchFamily="34" charset="0"/>
                <a:ea typeface="Calibri" panose="020F0502020204030204" pitchFamily="34" charset="0"/>
                <a:cs typeface="Times New Roman" panose="02020603050405020304" pitchFamily="18" charset="0"/>
              </a:rPr>
              <a:t>their</a:t>
            </a:r>
            <a:r>
              <a:rPr lang="nl-NL" dirty="0">
                <a:latin typeface="Calibri" panose="020F0502020204030204" pitchFamily="34" charset="0"/>
                <a:ea typeface="Calibri" panose="020F0502020204030204" pitchFamily="34" charset="0"/>
                <a:cs typeface="Times New Roman" panose="02020603050405020304" pitchFamily="18" charset="0"/>
              </a:rPr>
              <a:t> code </a:t>
            </a:r>
            <a:r>
              <a:rPr lang="nl-NL" dirty="0" err="1">
                <a:latin typeface="Calibri" panose="020F0502020204030204" pitchFamily="34" charset="0"/>
                <a:ea typeface="Calibri" panose="020F0502020204030204" pitchFamily="34" charset="0"/>
                <a:cs typeface="Times New Roman" panose="02020603050405020304" pitchFamily="18" charset="0"/>
              </a:rPr>
              <a:t>by</a:t>
            </a:r>
            <a:r>
              <a:rPr lang="nl-NL" dirty="0">
                <a:latin typeface="Calibri" panose="020F0502020204030204" pitchFamily="34" charset="0"/>
                <a:ea typeface="Calibri" panose="020F0502020204030204" pitchFamily="34" charset="0"/>
                <a:cs typeface="Times New Roman" panose="02020603050405020304" pitchFamily="18" charset="0"/>
              </a:rPr>
              <a:t> </a:t>
            </a:r>
            <a:r>
              <a:rPr lang="nl-NL" dirty="0" err="1">
                <a:latin typeface="Calibri" panose="020F0502020204030204" pitchFamily="34" charset="0"/>
                <a:ea typeface="Calibri" panose="020F0502020204030204" pitchFamily="34" charset="0"/>
                <a:cs typeface="Times New Roman" panose="02020603050405020304" pitchFamily="18" charset="0"/>
              </a:rPr>
              <a:t>connecting</a:t>
            </a:r>
            <a:r>
              <a:rPr lang="nl-NL" dirty="0">
                <a:latin typeface="Calibri" panose="020F0502020204030204" pitchFamily="34" charset="0"/>
                <a:ea typeface="Calibri" panose="020F0502020204030204" pitchFamily="34" charset="0"/>
                <a:cs typeface="Times New Roman" panose="02020603050405020304" pitchFamily="18" charset="0"/>
              </a:rPr>
              <a:t> </a:t>
            </a:r>
            <a:r>
              <a:rPr lang="nl-NL" dirty="0" err="1">
                <a:latin typeface="Calibri" panose="020F0502020204030204" pitchFamily="34" charset="0"/>
                <a:ea typeface="Calibri" panose="020F0502020204030204" pitchFamily="34" charset="0"/>
                <a:cs typeface="Times New Roman" panose="02020603050405020304" pitchFamily="18" charset="0"/>
              </a:rPr>
              <a:t>to</a:t>
            </a:r>
            <a:r>
              <a:rPr lang="nl-NL" dirty="0">
                <a:latin typeface="Calibri" panose="020F0502020204030204" pitchFamily="34" charset="0"/>
                <a:ea typeface="Calibri" panose="020F0502020204030204" pitchFamily="34" charset="0"/>
                <a:cs typeface="Times New Roman" panose="02020603050405020304" pitchFamily="18" charset="0"/>
              </a:rPr>
              <a:t> these </a:t>
            </a:r>
            <a:r>
              <a:rPr lang="nl-NL" dirty="0" err="1">
                <a:latin typeface="Calibri" panose="020F0502020204030204" pitchFamily="34" charset="0"/>
                <a:ea typeface="Calibri" panose="020F0502020204030204" pitchFamily="34" charset="0"/>
                <a:cs typeface="Times New Roman" panose="02020603050405020304" pitchFamily="18" charset="0"/>
              </a:rPr>
              <a:t>local</a:t>
            </a:r>
            <a:r>
              <a:rPr lang="nl-NL" dirty="0">
                <a:latin typeface="Calibri" panose="020F0502020204030204" pitchFamily="34" charset="0"/>
                <a:ea typeface="Calibri" panose="020F0502020204030204" pitchFamily="34" charset="0"/>
                <a:cs typeface="Times New Roman" panose="02020603050405020304" pitchFamily="18" charset="0"/>
              </a:rPr>
              <a:t> </a:t>
            </a:r>
            <a:r>
              <a:rPr lang="nl-NL" dirty="0" err="1">
                <a:latin typeface="Calibri" panose="020F0502020204030204" pitchFamily="34" charset="0"/>
                <a:ea typeface="Calibri" panose="020F0502020204030204" pitchFamily="34" charset="0"/>
                <a:cs typeface="Times New Roman" panose="02020603050405020304" pitchFamily="18" charset="0"/>
              </a:rPr>
              <a:t>instances</a:t>
            </a:r>
            <a:r>
              <a:rPr lang="nl-NL" dirty="0">
                <a:latin typeface="Calibri" panose="020F0502020204030204" pitchFamily="34" charset="0"/>
                <a:ea typeface="Calibri" panose="020F0502020204030204" pitchFamily="34" charset="0"/>
                <a:cs typeface="Times New Roman" panose="02020603050405020304" pitchFamily="18" charset="0"/>
              </a:rPr>
              <a:t> </a:t>
            </a:r>
            <a:r>
              <a:rPr lang="nl-NL" dirty="0" err="1">
                <a:latin typeface="Calibri" panose="020F0502020204030204" pitchFamily="34" charset="0"/>
                <a:ea typeface="Calibri" panose="020F0502020204030204" pitchFamily="34" charset="0"/>
                <a:cs typeface="Times New Roman" panose="02020603050405020304" pitchFamily="18" charset="0"/>
              </a:rPr>
              <a:t>instead</a:t>
            </a:r>
            <a:r>
              <a:rPr lang="nl-NL" dirty="0">
                <a:latin typeface="Calibri" panose="020F0502020204030204" pitchFamily="34" charset="0"/>
                <a:ea typeface="Calibri" panose="020F0502020204030204" pitchFamily="34" charset="0"/>
                <a:cs typeface="Times New Roman" panose="02020603050405020304" pitchFamily="18" charset="0"/>
              </a:rPr>
              <a:t> of </a:t>
            </a:r>
            <a:r>
              <a:rPr lang="nl-NL" dirty="0" err="1">
                <a:latin typeface="Calibri" panose="020F0502020204030204" pitchFamily="34" charset="0"/>
                <a:ea typeface="Calibri" panose="020F0502020204030204" pitchFamily="34" charset="0"/>
                <a:cs typeface="Times New Roman" panose="02020603050405020304" pitchFamily="18" charset="0"/>
              </a:rPr>
              <a:t>connecting</a:t>
            </a:r>
            <a:r>
              <a:rPr lang="nl-NL" dirty="0">
                <a:latin typeface="Calibri" panose="020F0502020204030204" pitchFamily="34" charset="0"/>
                <a:ea typeface="Calibri" panose="020F0502020204030204" pitchFamily="34" charset="0"/>
                <a:cs typeface="Times New Roman" panose="02020603050405020304" pitchFamily="18" charset="0"/>
              </a:rPr>
              <a:t> </a:t>
            </a:r>
            <a:r>
              <a:rPr lang="nl-NL" dirty="0" err="1">
                <a:latin typeface="Calibri" panose="020F0502020204030204" pitchFamily="34" charset="0"/>
                <a:ea typeface="Calibri" panose="020F0502020204030204" pitchFamily="34" charset="0"/>
                <a:cs typeface="Times New Roman" panose="02020603050405020304" pitchFamily="18" charset="0"/>
              </a:rPr>
              <a:t>to</a:t>
            </a:r>
            <a:r>
              <a:rPr lang="nl-NL" dirty="0">
                <a:latin typeface="Calibri" panose="020F0502020204030204" pitchFamily="34" charset="0"/>
                <a:ea typeface="Calibri" panose="020F0502020204030204" pitchFamily="34" charset="0"/>
                <a:cs typeface="Times New Roman" panose="02020603050405020304" pitchFamily="18" charset="0"/>
              </a:rPr>
              <a:t> </a:t>
            </a:r>
            <a:r>
              <a:rPr lang="nl-NL" dirty="0" err="1">
                <a:latin typeface="Calibri" panose="020F0502020204030204" pitchFamily="34" charset="0"/>
                <a:ea typeface="Calibri" panose="020F0502020204030204" pitchFamily="34" charset="0"/>
                <a:cs typeface="Times New Roman" panose="02020603050405020304" pitchFamily="18" charset="0"/>
              </a:rPr>
              <a:t>remotely</a:t>
            </a:r>
            <a:r>
              <a:rPr lang="nl-NL" dirty="0">
                <a:latin typeface="Calibri" panose="020F0502020204030204" pitchFamily="34" charset="0"/>
                <a:ea typeface="Calibri" panose="020F0502020204030204" pitchFamily="34" charset="0"/>
                <a:cs typeface="Times New Roman" panose="02020603050405020304" pitchFamily="18" charset="0"/>
              </a:rPr>
              <a:t> </a:t>
            </a:r>
            <a:r>
              <a:rPr lang="nl-NL" dirty="0" err="1">
                <a:latin typeface="Calibri" panose="020F0502020204030204" pitchFamily="34" charset="0"/>
                <a:ea typeface="Calibri" panose="020F0502020204030204" pitchFamily="34" charset="0"/>
                <a:cs typeface="Times New Roman" panose="02020603050405020304" pitchFamily="18" charset="0"/>
              </a:rPr>
              <a:t>hosted</a:t>
            </a:r>
            <a:r>
              <a:rPr lang="nl-NL" dirty="0">
                <a:latin typeface="Calibri" panose="020F0502020204030204" pitchFamily="34" charset="0"/>
                <a:ea typeface="Calibri" panose="020F0502020204030204" pitchFamily="34" charset="0"/>
                <a:cs typeface="Times New Roman" panose="02020603050405020304" pitchFamily="18" charset="0"/>
              </a:rPr>
              <a:t> </a:t>
            </a:r>
            <a:r>
              <a:rPr lang="nl-NL" dirty="0" err="1">
                <a:latin typeface="Calibri" panose="020F0502020204030204" pitchFamily="34" charset="0"/>
                <a:ea typeface="Calibri" panose="020F0502020204030204" pitchFamily="34" charset="0"/>
                <a:cs typeface="Times New Roman" panose="02020603050405020304" pitchFamily="18" charset="0"/>
              </a:rPr>
              <a:t>instances</a:t>
            </a:r>
            <a:r>
              <a:rPr lang="nl-NL" dirty="0">
                <a:latin typeface="Calibri" panose="020F0502020204030204" pitchFamily="34" charset="0"/>
                <a:ea typeface="Calibri" panose="020F0502020204030204" pitchFamily="34" charset="0"/>
                <a:cs typeface="Times New Roman" panose="02020603050405020304" pitchFamily="18" charset="0"/>
              </a:rPr>
              <a:t>.</a:t>
            </a:r>
          </a:p>
        </p:txBody>
      </p:sp>
      <p:sp>
        <p:nvSpPr>
          <p:cNvPr id="6" name="Rechthoek 5">
            <a:extLst>
              <a:ext uri="{FF2B5EF4-FFF2-40B4-BE49-F238E27FC236}">
                <a16:creationId xmlns:a16="http://schemas.microsoft.com/office/drawing/2014/main" id="{16E96C2C-C83E-46ED-BC14-743C6B64CAAD}"/>
              </a:ext>
            </a:extLst>
          </p:cNvPr>
          <p:cNvSpPr/>
          <p:nvPr/>
        </p:nvSpPr>
        <p:spPr>
          <a:xfrm>
            <a:off x="838200" y="2904092"/>
            <a:ext cx="10775868" cy="923330"/>
          </a:xfrm>
          <a:prstGeom prst="rect">
            <a:avLst/>
          </a:prstGeom>
        </p:spPr>
        <p:txBody>
          <a:bodyPr wrap="square">
            <a:spAutoFit/>
          </a:bodyPr>
          <a:lstStyle/>
          <a:p>
            <a:r>
              <a:rPr lang="en-US" dirty="0"/>
              <a:t>Docker gives you the ability to setup the complete environment locally and re-run the same integration tests the build server would perform after your commit. You can extend this idea to run </a:t>
            </a:r>
            <a:r>
              <a:rPr lang="en-US" i="1" dirty="0"/>
              <a:t>any number of complete environments</a:t>
            </a:r>
            <a:r>
              <a:rPr lang="en-US" dirty="0"/>
              <a:t> at the same time. </a:t>
            </a:r>
            <a:endParaRPr lang="nl-NL" dirty="0">
              <a:latin typeface="Calibri" panose="020F0502020204030204" pitchFamily="34" charset="0"/>
              <a:ea typeface="Calibri" panose="020F0502020204030204" pitchFamily="34" charset="0"/>
              <a:cs typeface="Times New Roman" panose="02020603050405020304" pitchFamily="18" charset="0"/>
            </a:endParaRPr>
          </a:p>
        </p:txBody>
      </p:sp>
      <p:sp>
        <p:nvSpPr>
          <p:cNvPr id="4" name="Rechthoek 3">
            <a:extLst>
              <a:ext uri="{FF2B5EF4-FFF2-40B4-BE49-F238E27FC236}">
                <a16:creationId xmlns:a16="http://schemas.microsoft.com/office/drawing/2014/main" id="{FD70A455-A45B-45EF-B43C-5993133DCECD}"/>
              </a:ext>
            </a:extLst>
          </p:cNvPr>
          <p:cNvSpPr/>
          <p:nvPr/>
        </p:nvSpPr>
        <p:spPr>
          <a:xfrm>
            <a:off x="916862" y="3827422"/>
            <a:ext cx="6126678" cy="1200329"/>
          </a:xfrm>
          <a:prstGeom prst="rect">
            <a:avLst/>
          </a:prstGeom>
        </p:spPr>
        <p:txBody>
          <a:bodyPr wrap="square">
            <a:spAutoFit/>
          </a:bodyPr>
          <a:lstStyle/>
          <a:p>
            <a:r>
              <a:rPr lang="en-US" dirty="0">
                <a:solidFill>
                  <a:srgbClr val="515151"/>
                </a:solidFill>
                <a:latin typeface="PT Sans"/>
              </a:rPr>
              <a:t>The important thing here is to abandon the practice of having multiple pre-defined VM environments (i.e. </a:t>
            </a:r>
            <a:r>
              <a:rPr lang="en-US" dirty="0" err="1">
                <a:solidFill>
                  <a:srgbClr val="515151"/>
                </a:solidFill>
                <a:latin typeface="PT Sans"/>
              </a:rPr>
              <a:t>qa</a:t>
            </a:r>
            <a:r>
              <a:rPr lang="en-US" dirty="0">
                <a:solidFill>
                  <a:srgbClr val="515151"/>
                </a:solidFill>
                <a:latin typeface="PT Sans"/>
              </a:rPr>
              <a:t>, staging, live) and instead have the build server create any number of deployment environments when needed.</a:t>
            </a:r>
            <a:endParaRPr lang="nl-NL" dirty="0"/>
          </a:p>
        </p:txBody>
      </p:sp>
      <p:pic>
        <p:nvPicPr>
          <p:cNvPr id="1026" name="Picture 2" descr="Dynamic Docker environments">
            <a:extLst>
              <a:ext uri="{FF2B5EF4-FFF2-40B4-BE49-F238E27FC236}">
                <a16:creationId xmlns:a16="http://schemas.microsoft.com/office/drawing/2014/main" id="{97A68E79-4DE5-4467-ACA0-32ADF32305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86009" y="3827422"/>
            <a:ext cx="3467153" cy="2293655"/>
          </a:xfrm>
          <a:prstGeom prst="rect">
            <a:avLst/>
          </a:prstGeom>
          <a:noFill/>
          <a:extLst>
            <a:ext uri="{909E8E84-426E-40DD-AFC4-6F175D3DCCD1}">
              <a14:hiddenFill xmlns:a14="http://schemas.microsoft.com/office/drawing/2010/main">
                <a:solidFill>
                  <a:srgbClr val="FFFFFF"/>
                </a:solidFill>
              </a14:hiddenFill>
            </a:ext>
          </a:extLst>
        </p:spPr>
      </p:pic>
      <p:sp>
        <p:nvSpPr>
          <p:cNvPr id="5" name="Tekstvak 4">
            <a:extLst>
              <a:ext uri="{FF2B5EF4-FFF2-40B4-BE49-F238E27FC236}">
                <a16:creationId xmlns:a16="http://schemas.microsoft.com/office/drawing/2014/main" id="{6D5313E6-F8F0-489A-839F-751BDC9580CE}"/>
              </a:ext>
            </a:extLst>
          </p:cNvPr>
          <p:cNvSpPr txBox="1"/>
          <p:nvPr/>
        </p:nvSpPr>
        <p:spPr>
          <a:xfrm>
            <a:off x="1192094" y="5951081"/>
            <a:ext cx="1424301" cy="369332"/>
          </a:xfrm>
          <a:prstGeom prst="rect">
            <a:avLst/>
          </a:prstGeom>
          <a:effectLst>
            <a:glow rad="203200">
              <a:schemeClr val="tx1"/>
            </a:glow>
          </a:effectLst>
        </p:spPr>
        <p:txBody>
          <a:bodyPr wrap="none">
            <a:spAutoFit/>
          </a:bodyPr>
          <a:lstStyle>
            <a:defPPr>
              <a:defRPr lang="nl-NL"/>
            </a:defPPr>
            <a:lvl1pPr>
              <a:defRPr b="1">
                <a:solidFill>
                  <a:schemeClr val="bg1"/>
                </a:solidFill>
                <a:effectLst>
                  <a:glow rad="152400">
                    <a:schemeClr val="tx1">
                      <a:alpha val="40000"/>
                    </a:schemeClr>
                  </a:glow>
                </a:effectLst>
                <a:latin typeface="Helvetica" panose="020B0604020202020204" pitchFamily="34" charset="0"/>
              </a:defRPr>
            </a:lvl1pPr>
          </a:lstStyle>
          <a:p>
            <a:r>
              <a:rPr lang="nl-NL" dirty="0">
                <a:effectLst>
                  <a:glow rad="152400">
                    <a:schemeClr val="tx1">
                      <a:alpha val="65000"/>
                    </a:schemeClr>
                  </a:glow>
                </a:effectLst>
              </a:rPr>
              <a:t>ISOLATION</a:t>
            </a:r>
          </a:p>
        </p:txBody>
      </p:sp>
      <p:sp>
        <p:nvSpPr>
          <p:cNvPr id="10" name="Tekstvak 9">
            <a:extLst>
              <a:ext uri="{FF2B5EF4-FFF2-40B4-BE49-F238E27FC236}">
                <a16:creationId xmlns:a16="http://schemas.microsoft.com/office/drawing/2014/main" id="{CCE7063F-984A-4FEB-A4FC-DB545DD20A11}"/>
              </a:ext>
            </a:extLst>
          </p:cNvPr>
          <p:cNvSpPr txBox="1"/>
          <p:nvPr/>
        </p:nvSpPr>
        <p:spPr>
          <a:xfrm>
            <a:off x="4271753" y="5936411"/>
            <a:ext cx="1954381" cy="369332"/>
          </a:xfrm>
          <a:prstGeom prst="rect">
            <a:avLst/>
          </a:prstGeom>
          <a:effectLst>
            <a:glow rad="203200">
              <a:schemeClr val="tx1"/>
            </a:glow>
          </a:effectLst>
        </p:spPr>
        <p:txBody>
          <a:bodyPr wrap="none">
            <a:spAutoFit/>
          </a:bodyPr>
          <a:lstStyle>
            <a:defPPr>
              <a:defRPr lang="nl-NL"/>
            </a:defPPr>
            <a:lvl1pPr>
              <a:defRPr b="1">
                <a:solidFill>
                  <a:schemeClr val="bg1"/>
                </a:solidFill>
                <a:effectLst>
                  <a:glow rad="152400">
                    <a:schemeClr val="tx1">
                      <a:alpha val="65000"/>
                    </a:schemeClr>
                  </a:glow>
                </a:effectLst>
                <a:latin typeface="Helvetica" panose="020B0604020202020204" pitchFamily="34" charset="0"/>
              </a:defRPr>
            </a:lvl1pPr>
          </a:lstStyle>
          <a:p>
            <a:r>
              <a:rPr lang="nl-NL" dirty="0"/>
              <a:t>Light </a:t>
            </a:r>
            <a:r>
              <a:rPr lang="nl-NL" dirty="0" err="1"/>
              <a:t>weight</a:t>
            </a:r>
            <a:r>
              <a:rPr lang="nl-NL" dirty="0"/>
              <a:t> VM</a:t>
            </a:r>
          </a:p>
        </p:txBody>
      </p:sp>
      <p:sp>
        <p:nvSpPr>
          <p:cNvPr id="7" name="Rechthoek 6">
            <a:extLst>
              <a:ext uri="{FF2B5EF4-FFF2-40B4-BE49-F238E27FC236}">
                <a16:creationId xmlns:a16="http://schemas.microsoft.com/office/drawing/2014/main" id="{1464517A-7DCE-4DCD-8202-200D68AFDD1E}"/>
              </a:ext>
            </a:extLst>
          </p:cNvPr>
          <p:cNvSpPr/>
          <p:nvPr/>
        </p:nvSpPr>
        <p:spPr>
          <a:xfrm>
            <a:off x="3980201" y="5340472"/>
            <a:ext cx="3070071" cy="369332"/>
          </a:xfrm>
          <a:prstGeom prst="rect">
            <a:avLst/>
          </a:prstGeom>
          <a:effectLst>
            <a:glow rad="203200">
              <a:schemeClr val="tx1"/>
            </a:glow>
          </a:effectLst>
        </p:spPr>
        <p:txBody>
          <a:bodyPr wrap="none">
            <a:spAutoFit/>
          </a:bodyPr>
          <a:lstStyle/>
          <a:p>
            <a:r>
              <a:rPr lang="nl-NL" b="1" dirty="0">
                <a:solidFill>
                  <a:schemeClr val="bg1"/>
                </a:solidFill>
                <a:effectLst>
                  <a:glow rad="152400">
                    <a:schemeClr val="tx1">
                      <a:alpha val="65000"/>
                    </a:schemeClr>
                  </a:glow>
                </a:effectLst>
                <a:latin typeface="Helvetica" panose="020B0604020202020204" pitchFamily="34" charset="0"/>
              </a:rPr>
              <a:t>Environment Management</a:t>
            </a:r>
          </a:p>
        </p:txBody>
      </p:sp>
      <p:sp>
        <p:nvSpPr>
          <p:cNvPr id="8" name="Rechthoek 7">
            <a:extLst>
              <a:ext uri="{FF2B5EF4-FFF2-40B4-BE49-F238E27FC236}">
                <a16:creationId xmlns:a16="http://schemas.microsoft.com/office/drawing/2014/main" id="{D1572129-46A6-4D20-BC1B-085B73383857}"/>
              </a:ext>
            </a:extLst>
          </p:cNvPr>
          <p:cNvSpPr/>
          <p:nvPr/>
        </p:nvSpPr>
        <p:spPr>
          <a:xfrm>
            <a:off x="1192094" y="5389748"/>
            <a:ext cx="1864613" cy="369332"/>
          </a:xfrm>
          <a:prstGeom prst="rect">
            <a:avLst/>
          </a:prstGeom>
          <a:effectLst>
            <a:glow rad="203200">
              <a:schemeClr val="tx1"/>
            </a:glow>
          </a:effectLst>
        </p:spPr>
        <p:txBody>
          <a:bodyPr wrap="none">
            <a:spAutoFit/>
          </a:bodyPr>
          <a:lstStyle/>
          <a:p>
            <a:r>
              <a:rPr lang="nl-NL" b="1" dirty="0" err="1">
                <a:solidFill>
                  <a:schemeClr val="bg1"/>
                </a:solidFill>
                <a:effectLst>
                  <a:glow rad="152400">
                    <a:schemeClr val="tx1">
                      <a:alpha val="65000"/>
                    </a:schemeClr>
                  </a:glow>
                </a:effectLst>
                <a:latin typeface="Helvetica" panose="020B0604020202020204" pitchFamily="34" charset="0"/>
              </a:rPr>
              <a:t>Reproducibility</a:t>
            </a:r>
            <a:endParaRPr lang="nl-NL" b="1" dirty="0">
              <a:solidFill>
                <a:schemeClr val="bg1"/>
              </a:solidFill>
              <a:effectLst>
                <a:glow rad="152400">
                  <a:schemeClr val="tx1">
                    <a:alpha val="65000"/>
                  </a:schemeClr>
                </a:glow>
              </a:effectLst>
              <a:latin typeface="Helvetica" panose="020B0604020202020204" pitchFamily="34" charset="0"/>
            </a:endParaRPr>
          </a:p>
        </p:txBody>
      </p:sp>
    </p:spTree>
    <p:extLst>
      <p:ext uri="{BB962C8B-B14F-4D97-AF65-F5344CB8AC3E}">
        <p14:creationId xmlns:p14="http://schemas.microsoft.com/office/powerpoint/2010/main" val="9313154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78AA875-D07B-435A-A77E-30B9AED5FAD0}"/>
              </a:ext>
            </a:extLst>
          </p:cNvPr>
          <p:cNvSpPr>
            <a:spLocks noGrp="1"/>
          </p:cNvSpPr>
          <p:nvPr>
            <p:ph type="title"/>
          </p:nvPr>
        </p:nvSpPr>
        <p:spPr>
          <a:xfrm>
            <a:off x="838199" y="365125"/>
            <a:ext cx="10805599" cy="1325563"/>
          </a:xfrm>
        </p:spPr>
        <p:txBody>
          <a:bodyPr/>
          <a:lstStyle/>
          <a:p>
            <a:r>
              <a:rPr lang="nl-NL" dirty="0"/>
              <a:t>Docker ondersteuning development</a:t>
            </a:r>
          </a:p>
        </p:txBody>
      </p:sp>
      <p:sp>
        <p:nvSpPr>
          <p:cNvPr id="3" name="Tijdelijke aanduiding voor inhoud 2">
            <a:extLst>
              <a:ext uri="{FF2B5EF4-FFF2-40B4-BE49-F238E27FC236}">
                <a16:creationId xmlns:a16="http://schemas.microsoft.com/office/drawing/2014/main" id="{CC5D71D9-5F76-4C7A-87A4-43D6380283E3}"/>
              </a:ext>
            </a:extLst>
          </p:cNvPr>
          <p:cNvSpPr>
            <a:spLocks noGrp="1"/>
          </p:cNvSpPr>
          <p:nvPr>
            <p:ph idx="1"/>
          </p:nvPr>
        </p:nvSpPr>
        <p:spPr/>
        <p:txBody>
          <a:bodyPr>
            <a:normAutofit/>
          </a:bodyPr>
          <a:lstStyle/>
          <a:p>
            <a:pPr marL="457200" indent="-457200">
              <a:buFont typeface="Arial" panose="020B0604020202020204" pitchFamily="34" charset="0"/>
              <a:buAutoNum type="arabicPeriod"/>
            </a:pPr>
            <a:r>
              <a:rPr lang="nl-NL" sz="2400" dirty="0" err="1">
                <a:sym typeface="Wingdings" panose="05000000000000000000" pitchFamily="2" charset="2"/>
              </a:rPr>
              <a:t>Eclipse</a:t>
            </a:r>
            <a:r>
              <a:rPr lang="nl-NL" sz="2400" dirty="0">
                <a:sym typeface="Wingdings" panose="05000000000000000000" pitchFamily="2" charset="2"/>
              </a:rPr>
              <a:t> native</a:t>
            </a:r>
          </a:p>
          <a:p>
            <a:pPr marL="909637" lvl="1" indent="-457200">
              <a:buFont typeface="Arial" panose="020B0604020202020204" pitchFamily="34" charset="0"/>
              <a:buAutoNum type="arabicPeriod"/>
            </a:pPr>
            <a:r>
              <a:rPr lang="nl-NL" sz="2400" dirty="0">
                <a:sym typeface="Wingdings" panose="05000000000000000000" pitchFamily="2" charset="2"/>
              </a:rPr>
              <a:t>Docker tools</a:t>
            </a:r>
          </a:p>
          <a:p>
            <a:pPr marL="909637" lvl="1" indent="-457200">
              <a:buFont typeface="Arial" panose="020B0604020202020204" pitchFamily="34" charset="0"/>
              <a:buAutoNum type="arabicPeriod"/>
            </a:pPr>
            <a:r>
              <a:rPr lang="nl-NL" sz="2400" dirty="0" err="1">
                <a:sym typeface="Wingdings" panose="05000000000000000000" pitchFamily="2" charset="2"/>
              </a:rPr>
              <a:t>simple</a:t>
            </a:r>
            <a:r>
              <a:rPr lang="nl-NL" sz="2400" dirty="0">
                <a:sym typeface="Wingdings" panose="05000000000000000000" pitchFamily="2" charset="2"/>
              </a:rPr>
              <a:t> </a:t>
            </a:r>
            <a:r>
              <a:rPr lang="nl-NL" sz="2400" dirty="0" err="1">
                <a:sym typeface="Wingdings" panose="05000000000000000000" pitchFamily="2" charset="2"/>
              </a:rPr>
              <a:t>java</a:t>
            </a:r>
            <a:r>
              <a:rPr lang="nl-NL" sz="2400" dirty="0">
                <a:sym typeface="Wingdings" panose="05000000000000000000" pitchFamily="2" charset="2"/>
              </a:rPr>
              <a:t> container app</a:t>
            </a:r>
            <a:br>
              <a:rPr lang="nl-NL" sz="2400" dirty="0">
                <a:sym typeface="Wingdings" panose="05000000000000000000" pitchFamily="2" charset="2"/>
              </a:rPr>
            </a:br>
            <a:endParaRPr lang="nl-NL" sz="2400" dirty="0">
              <a:sym typeface="Wingdings" panose="05000000000000000000" pitchFamily="2" charset="2"/>
            </a:endParaRPr>
          </a:p>
          <a:p>
            <a:pPr marL="457200" indent="-457200">
              <a:buAutoNum type="arabicPeriod"/>
            </a:pPr>
            <a:r>
              <a:rPr lang="nl-NL" sz="2400" dirty="0" err="1">
                <a:sym typeface="Wingdings" panose="05000000000000000000" pitchFamily="2" charset="2"/>
              </a:rPr>
              <a:t>Maven</a:t>
            </a:r>
            <a:endParaRPr lang="nl-NL" sz="2400" dirty="0">
              <a:sym typeface="Wingdings" panose="05000000000000000000" pitchFamily="2" charset="2"/>
            </a:endParaRPr>
          </a:p>
          <a:p>
            <a:pPr marL="909637" lvl="1" indent="-457200">
              <a:buAutoNum type="arabicPeriod"/>
            </a:pPr>
            <a:r>
              <a:rPr lang="nl-NL" sz="2400" dirty="0">
                <a:sym typeface="Wingdings" panose="05000000000000000000" pitchFamily="2" charset="2"/>
              </a:rPr>
              <a:t>Fabric8io – </a:t>
            </a:r>
            <a:r>
              <a:rPr lang="nl-NL" sz="2400" dirty="0" err="1">
                <a:sym typeface="Wingdings" panose="05000000000000000000" pitchFamily="2" charset="2"/>
              </a:rPr>
              <a:t>maven</a:t>
            </a:r>
            <a:r>
              <a:rPr lang="nl-NL" sz="2400" dirty="0">
                <a:sym typeface="Wingdings" panose="05000000000000000000" pitchFamily="2" charset="2"/>
              </a:rPr>
              <a:t> </a:t>
            </a:r>
            <a:r>
              <a:rPr lang="nl-NL" sz="2400" dirty="0" err="1">
                <a:sym typeface="Wingdings" panose="05000000000000000000" pitchFamily="2" charset="2"/>
              </a:rPr>
              <a:t>plugin</a:t>
            </a:r>
            <a:endParaRPr lang="nl-NL" sz="2400" dirty="0">
              <a:sym typeface="Wingdings" panose="05000000000000000000" pitchFamily="2" charset="2"/>
            </a:endParaRPr>
          </a:p>
          <a:p>
            <a:pPr marL="909637" lvl="1" indent="-457200">
              <a:buAutoNum type="arabicPeriod"/>
            </a:pPr>
            <a:r>
              <a:rPr lang="nl-NL" sz="2400" dirty="0" err="1">
                <a:sym typeface="Wingdings" panose="05000000000000000000" pitchFamily="2" charset="2"/>
              </a:rPr>
              <a:t>Maven</a:t>
            </a:r>
            <a:r>
              <a:rPr lang="nl-NL" sz="2400" dirty="0">
                <a:sym typeface="Wingdings" panose="05000000000000000000" pitchFamily="2" charset="2"/>
              </a:rPr>
              <a:t> </a:t>
            </a:r>
            <a:r>
              <a:rPr lang="nl-NL" sz="2400" dirty="0" err="1">
                <a:sym typeface="Wingdings" panose="05000000000000000000" pitchFamily="2" charset="2"/>
              </a:rPr>
              <a:t>build</a:t>
            </a:r>
            <a:r>
              <a:rPr lang="nl-NL" sz="2400" dirty="0">
                <a:sym typeface="Wingdings" panose="05000000000000000000" pitchFamily="2" charset="2"/>
              </a:rPr>
              <a:t> containers</a:t>
            </a:r>
          </a:p>
          <a:p>
            <a:pPr marL="909637" lvl="1" indent="-457200">
              <a:buAutoNum type="arabicPeriod"/>
            </a:pPr>
            <a:r>
              <a:rPr lang="nl-NL" sz="2400" dirty="0">
                <a:sym typeface="Wingdings" panose="05000000000000000000" pitchFamily="2" charset="2"/>
              </a:rPr>
              <a:t>Multistage </a:t>
            </a:r>
            <a:r>
              <a:rPr lang="nl-NL" sz="2400" dirty="0" err="1">
                <a:sym typeface="Wingdings" panose="05000000000000000000" pitchFamily="2" charset="2"/>
              </a:rPr>
              <a:t>builds</a:t>
            </a:r>
            <a:endParaRPr lang="nl-NL" sz="2400" dirty="0">
              <a:sym typeface="Wingdings" panose="05000000000000000000" pitchFamily="2" charset="2"/>
            </a:endParaRPr>
          </a:p>
          <a:p>
            <a:pPr marL="909637" lvl="1" indent="-457200">
              <a:buAutoNum type="arabicPeriod"/>
            </a:pPr>
            <a:r>
              <a:rPr lang="nl-NL" sz="2400" dirty="0">
                <a:sym typeface="Wingdings" panose="05000000000000000000" pitchFamily="2" charset="2"/>
              </a:rPr>
              <a:t>JIB</a:t>
            </a:r>
            <a:br>
              <a:rPr lang="nl-NL" sz="2400" dirty="0">
                <a:sym typeface="Wingdings" panose="05000000000000000000" pitchFamily="2" charset="2"/>
              </a:rPr>
            </a:br>
            <a:endParaRPr lang="nl-NL" sz="2400" dirty="0">
              <a:sym typeface="Wingdings" panose="05000000000000000000" pitchFamily="2" charset="2"/>
            </a:endParaRPr>
          </a:p>
          <a:p>
            <a:pPr marL="0" indent="0">
              <a:buNone/>
            </a:pPr>
            <a:r>
              <a:rPr lang="nl-NL" sz="2400" dirty="0">
                <a:sym typeface="Wingdings" panose="05000000000000000000" pitchFamily="2" charset="2"/>
              </a:rPr>
              <a:t>Andere </a:t>
            </a:r>
            <a:r>
              <a:rPr lang="nl-NL" sz="2400" dirty="0" err="1">
                <a:sym typeface="Wingdings" panose="05000000000000000000" pitchFamily="2" charset="2"/>
              </a:rPr>
              <a:t>IDE’s</a:t>
            </a:r>
            <a:r>
              <a:rPr lang="nl-NL" sz="2400" dirty="0">
                <a:sym typeface="Wingdings" panose="05000000000000000000" pitchFamily="2" charset="2"/>
              </a:rPr>
              <a:t> ? (</a:t>
            </a:r>
            <a:r>
              <a:rPr lang="nl-NL" sz="2400" dirty="0" err="1">
                <a:sym typeface="Wingdings" panose="05000000000000000000" pitchFamily="2" charset="2"/>
              </a:rPr>
              <a:t>Intellij</a:t>
            </a:r>
            <a:r>
              <a:rPr lang="nl-NL" sz="2400" dirty="0">
                <a:sym typeface="Wingdings" panose="05000000000000000000" pitchFamily="2" charset="2"/>
              </a:rPr>
              <a:t> , </a:t>
            </a:r>
            <a:r>
              <a:rPr lang="nl-NL" sz="2400" dirty="0" err="1">
                <a:sym typeface="Wingdings" panose="05000000000000000000" pitchFamily="2" charset="2"/>
              </a:rPr>
              <a:t>visual</a:t>
            </a:r>
            <a:r>
              <a:rPr lang="nl-NL" sz="2400" dirty="0">
                <a:sym typeface="Wingdings" panose="05000000000000000000" pitchFamily="2" charset="2"/>
              </a:rPr>
              <a:t> studio code)</a:t>
            </a:r>
          </a:p>
          <a:p>
            <a:pPr marL="457200" indent="-457200">
              <a:buAutoNum type="arabicPeriod"/>
            </a:pPr>
            <a:endParaRPr lang="nl-NL" sz="2400" dirty="0">
              <a:sym typeface="Wingdings" panose="05000000000000000000" pitchFamily="2" charset="2"/>
            </a:endParaRPr>
          </a:p>
          <a:p>
            <a:pPr marL="342900" indent="-342900">
              <a:buFont typeface="+mj-lt"/>
              <a:buAutoNum type="arabicPeriod"/>
            </a:pPr>
            <a:endParaRPr lang="nl-NL" sz="2400" dirty="0">
              <a:sym typeface="Wingdings" panose="05000000000000000000" pitchFamily="2" charset="2"/>
            </a:endParaRPr>
          </a:p>
          <a:p>
            <a:pPr marL="342900" indent="-342900">
              <a:buFont typeface="+mj-lt"/>
              <a:buAutoNum type="arabicPeriod"/>
            </a:pPr>
            <a:endParaRPr lang="nl-NL" sz="2400" dirty="0">
              <a:sym typeface="Wingdings" panose="05000000000000000000" pitchFamily="2" charset="2"/>
            </a:endParaRPr>
          </a:p>
          <a:p>
            <a:pPr lvl="1"/>
            <a:endParaRPr lang="nl-NL" sz="2400" dirty="0">
              <a:sym typeface="Wingdings" panose="05000000000000000000" pitchFamily="2" charset="2"/>
            </a:endParaRPr>
          </a:p>
          <a:p>
            <a:pPr lvl="1"/>
            <a:endParaRPr lang="nl-NL" sz="2400" dirty="0"/>
          </a:p>
          <a:p>
            <a:pPr lvl="1"/>
            <a:endParaRPr lang="nl-NL" sz="2400" dirty="0"/>
          </a:p>
        </p:txBody>
      </p:sp>
    </p:spTree>
    <p:extLst>
      <p:ext uri="{BB962C8B-B14F-4D97-AF65-F5344CB8AC3E}">
        <p14:creationId xmlns:p14="http://schemas.microsoft.com/office/powerpoint/2010/main" val="22044881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FE55E2C-88AF-489A-B9C8-88627F0FF1BD}"/>
              </a:ext>
            </a:extLst>
          </p:cNvPr>
          <p:cNvSpPr>
            <a:spLocks noGrp="1"/>
          </p:cNvSpPr>
          <p:nvPr>
            <p:ph type="title"/>
          </p:nvPr>
        </p:nvSpPr>
        <p:spPr>
          <a:xfrm>
            <a:off x="394446" y="1080000"/>
            <a:ext cx="9663954" cy="1466318"/>
          </a:xfrm>
        </p:spPr>
        <p:txBody>
          <a:bodyPr/>
          <a:lstStyle/>
          <a:p>
            <a:r>
              <a:rPr lang="nl-NL" dirty="0"/>
              <a:t>Het combineren van containers</a:t>
            </a:r>
          </a:p>
        </p:txBody>
      </p:sp>
      <p:sp>
        <p:nvSpPr>
          <p:cNvPr id="5" name="Tijdelijke aanduiding voor tekst 4">
            <a:extLst>
              <a:ext uri="{FF2B5EF4-FFF2-40B4-BE49-F238E27FC236}">
                <a16:creationId xmlns:a16="http://schemas.microsoft.com/office/drawing/2014/main" id="{DDA786A4-8F77-4AE9-8C0D-B193B3732F7A}"/>
              </a:ext>
            </a:extLst>
          </p:cNvPr>
          <p:cNvSpPr>
            <a:spLocks noGrp="1"/>
          </p:cNvSpPr>
          <p:nvPr>
            <p:ph type="body" sz="quarter" idx="12"/>
          </p:nvPr>
        </p:nvSpPr>
        <p:spPr/>
        <p:txBody>
          <a:bodyPr>
            <a:normAutofit/>
          </a:bodyPr>
          <a:lstStyle/>
          <a:p>
            <a:pPr marL="0" indent="0">
              <a:buNone/>
            </a:pPr>
            <a:r>
              <a:rPr lang="nl-NL" sz="3600" dirty="0"/>
              <a:t>DOCKER COMPOSE</a:t>
            </a:r>
          </a:p>
        </p:txBody>
      </p:sp>
      <p:pic>
        <p:nvPicPr>
          <p:cNvPr id="8" name="Afbeelding 7">
            <a:extLst>
              <a:ext uri="{FF2B5EF4-FFF2-40B4-BE49-F238E27FC236}">
                <a16:creationId xmlns:a16="http://schemas.microsoft.com/office/drawing/2014/main" id="{6EFEDE2F-6A68-4FF3-81D2-A683D44EB9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4406" y="1907455"/>
            <a:ext cx="4548269" cy="4476796"/>
          </a:xfrm>
          <a:prstGeom prst="rect">
            <a:avLst/>
          </a:prstGeom>
        </p:spPr>
      </p:pic>
    </p:spTree>
    <p:extLst>
      <p:ext uri="{BB962C8B-B14F-4D97-AF65-F5344CB8AC3E}">
        <p14:creationId xmlns:p14="http://schemas.microsoft.com/office/powerpoint/2010/main" val="29991492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78AA875-D07B-435A-A77E-30B9AED5FAD0}"/>
              </a:ext>
            </a:extLst>
          </p:cNvPr>
          <p:cNvSpPr>
            <a:spLocks noGrp="1"/>
          </p:cNvSpPr>
          <p:nvPr>
            <p:ph type="title"/>
          </p:nvPr>
        </p:nvSpPr>
        <p:spPr>
          <a:xfrm>
            <a:off x="178442" y="411424"/>
            <a:ext cx="12414814" cy="1325563"/>
          </a:xfrm>
        </p:spPr>
        <p:txBody>
          <a:bodyPr/>
          <a:lstStyle/>
          <a:p>
            <a:r>
              <a:rPr lang="nl-NL" dirty="0" err="1"/>
              <a:t>docker</a:t>
            </a:r>
            <a:r>
              <a:rPr lang="nl-NL" dirty="0"/>
              <a:t> &amp; </a:t>
            </a:r>
            <a:r>
              <a:rPr lang="nl-NL" dirty="0" err="1"/>
              <a:t>future</a:t>
            </a:r>
            <a:r>
              <a:rPr lang="nl-NL" dirty="0"/>
              <a:t> (</a:t>
            </a:r>
            <a:r>
              <a:rPr lang="nl-NL" dirty="0" err="1">
                <a:sym typeface="Wingdings" panose="05000000000000000000" pitchFamily="2" charset="2"/>
              </a:rPr>
              <a:t>cloud</a:t>
            </a:r>
            <a:r>
              <a:rPr lang="nl-NL" dirty="0">
                <a:sym typeface="Wingdings" panose="05000000000000000000" pitchFamily="2" charset="2"/>
              </a:rPr>
              <a:t>) development</a:t>
            </a:r>
            <a:endParaRPr lang="nl-NL" dirty="0"/>
          </a:p>
        </p:txBody>
      </p:sp>
      <p:sp>
        <p:nvSpPr>
          <p:cNvPr id="6" name="Rechthoek 5">
            <a:extLst>
              <a:ext uri="{FF2B5EF4-FFF2-40B4-BE49-F238E27FC236}">
                <a16:creationId xmlns:a16="http://schemas.microsoft.com/office/drawing/2014/main" id="{8C7B4D16-8E71-42CE-9C4D-26FBC4E1ECF0}"/>
              </a:ext>
            </a:extLst>
          </p:cNvPr>
          <p:cNvSpPr/>
          <p:nvPr/>
        </p:nvSpPr>
        <p:spPr>
          <a:xfrm>
            <a:off x="952982" y="1736987"/>
            <a:ext cx="6096000" cy="4247317"/>
          </a:xfrm>
          <a:prstGeom prst="rect">
            <a:avLst/>
          </a:prstGeom>
        </p:spPr>
        <p:txBody>
          <a:bodyPr>
            <a:spAutoFit/>
          </a:bodyPr>
          <a:lstStyle/>
          <a:p>
            <a:pPr marL="457200" indent="-457200">
              <a:buAutoNum type="arabicPeriod"/>
            </a:pPr>
            <a:r>
              <a:rPr lang="nl-NL" dirty="0" err="1">
                <a:sym typeface="Wingdings" panose="05000000000000000000" pitchFamily="2" charset="2"/>
              </a:rPr>
              <a:t>Develop</a:t>
            </a:r>
            <a:r>
              <a:rPr lang="nl-NL" dirty="0">
                <a:sym typeface="Wingdings" panose="05000000000000000000" pitchFamily="2" charset="2"/>
              </a:rPr>
              <a:t> </a:t>
            </a:r>
            <a:r>
              <a:rPr lang="nl-NL" dirty="0" err="1">
                <a:sym typeface="Wingdings" panose="05000000000000000000" pitchFamily="2" charset="2"/>
              </a:rPr>
              <a:t>inside</a:t>
            </a:r>
            <a:r>
              <a:rPr lang="nl-NL" dirty="0">
                <a:sym typeface="Wingdings" panose="05000000000000000000" pitchFamily="2" charset="2"/>
              </a:rPr>
              <a:t> a container</a:t>
            </a:r>
          </a:p>
          <a:p>
            <a:pPr marL="914400" lvl="1" indent="-457200">
              <a:buAutoNum type="arabicPeriod"/>
            </a:pPr>
            <a:r>
              <a:rPr lang="nl-NL" dirty="0" err="1">
                <a:sym typeface="Wingdings" panose="05000000000000000000" pitchFamily="2" charset="2"/>
              </a:rPr>
              <a:t>Eclipse</a:t>
            </a:r>
            <a:r>
              <a:rPr lang="nl-NL" dirty="0">
                <a:sym typeface="Wingdings" panose="05000000000000000000" pitchFamily="2" charset="2"/>
              </a:rPr>
              <a:t> </a:t>
            </a:r>
            <a:r>
              <a:rPr lang="nl-NL" dirty="0" err="1">
                <a:sym typeface="Wingdings" panose="05000000000000000000" pitchFamily="2" charset="2"/>
              </a:rPr>
              <a:t>CodeWind</a:t>
            </a:r>
            <a:endParaRPr lang="nl-NL" dirty="0">
              <a:sym typeface="Wingdings" panose="05000000000000000000" pitchFamily="2" charset="2"/>
            </a:endParaRPr>
          </a:p>
          <a:p>
            <a:pPr marL="914400" lvl="1" indent="-457200">
              <a:buAutoNum type="arabicPeriod"/>
            </a:pPr>
            <a:r>
              <a:rPr lang="nl-NL" dirty="0">
                <a:sym typeface="Wingdings" panose="05000000000000000000" pitchFamily="2" charset="2"/>
              </a:rPr>
              <a:t>Visual Studio Code Remote - Containers extension</a:t>
            </a:r>
          </a:p>
          <a:p>
            <a:pPr marL="914400" lvl="1" indent="-457200">
              <a:buAutoNum type="arabicPeriod"/>
            </a:pPr>
            <a:endParaRPr lang="nl-NL" dirty="0">
              <a:sym typeface="Wingdings" panose="05000000000000000000" pitchFamily="2" charset="2"/>
            </a:endParaRPr>
          </a:p>
          <a:p>
            <a:pPr marL="914400" lvl="1" indent="-457200">
              <a:buAutoNum type="arabicPeriod"/>
            </a:pPr>
            <a:endParaRPr lang="nl-NL" dirty="0">
              <a:sym typeface="Wingdings" panose="05000000000000000000" pitchFamily="2" charset="2"/>
            </a:endParaRPr>
          </a:p>
          <a:p>
            <a:pPr marL="457200" indent="-457200">
              <a:buAutoNum type="arabicPeriod"/>
            </a:pPr>
            <a:r>
              <a:rPr lang="nl-NL" dirty="0">
                <a:sym typeface="Wingdings" panose="05000000000000000000" pitchFamily="2" charset="2"/>
              </a:rPr>
              <a:t>container </a:t>
            </a:r>
            <a:r>
              <a:rPr lang="nl-NL" dirty="0" err="1">
                <a:sym typeface="Wingdings" panose="05000000000000000000" pitchFamily="2" charset="2"/>
              </a:rPr>
              <a:t>orchestrators</a:t>
            </a:r>
            <a:r>
              <a:rPr lang="nl-NL" dirty="0">
                <a:sym typeface="Wingdings" panose="05000000000000000000" pitchFamily="2" charset="2"/>
              </a:rPr>
              <a:t>:</a:t>
            </a:r>
          </a:p>
          <a:p>
            <a:pPr marL="914400" lvl="1" indent="-457200">
              <a:buAutoNum type="arabicPeriod"/>
            </a:pPr>
            <a:r>
              <a:rPr lang="nl-NL" dirty="0" err="1">
                <a:sym typeface="Wingdings" panose="05000000000000000000" pitchFamily="2" charset="2"/>
              </a:rPr>
              <a:t>Kubernetes</a:t>
            </a:r>
            <a:r>
              <a:rPr lang="nl-NL" dirty="0">
                <a:sym typeface="Wingdings" panose="05000000000000000000" pitchFamily="2" charset="2"/>
              </a:rPr>
              <a:t> (k8S)</a:t>
            </a:r>
          </a:p>
          <a:p>
            <a:pPr marL="914400" lvl="1" indent="-457200">
              <a:buAutoNum type="arabicPeriod"/>
            </a:pPr>
            <a:r>
              <a:rPr lang="nl-NL" dirty="0">
                <a:sym typeface="Wingdings" panose="05000000000000000000" pitchFamily="2" charset="2"/>
              </a:rPr>
              <a:t>Docker EE / Docker </a:t>
            </a:r>
            <a:r>
              <a:rPr lang="nl-NL" dirty="0" err="1">
                <a:sym typeface="Wingdings" panose="05000000000000000000" pitchFamily="2" charset="2"/>
              </a:rPr>
              <a:t>Swarm</a:t>
            </a:r>
            <a:endParaRPr lang="nl-NL" dirty="0">
              <a:sym typeface="Wingdings" panose="05000000000000000000" pitchFamily="2" charset="2"/>
            </a:endParaRPr>
          </a:p>
          <a:p>
            <a:pPr marL="457200" indent="-457200">
              <a:buAutoNum type="arabicPeriod"/>
            </a:pPr>
            <a:endParaRPr lang="nl-NL" dirty="0">
              <a:sym typeface="Wingdings" panose="05000000000000000000" pitchFamily="2" charset="2"/>
            </a:endParaRPr>
          </a:p>
          <a:p>
            <a:pPr marL="457200" indent="-457200">
              <a:buAutoNum type="arabicPeriod"/>
            </a:pPr>
            <a:endParaRPr lang="nl-NL" dirty="0">
              <a:sym typeface="Wingdings" panose="05000000000000000000" pitchFamily="2" charset="2"/>
            </a:endParaRPr>
          </a:p>
          <a:p>
            <a:pPr marL="457200" indent="-457200">
              <a:buAutoNum type="arabicPeriod"/>
            </a:pPr>
            <a:r>
              <a:rPr lang="nl-NL" dirty="0" err="1"/>
              <a:t>Hybrid</a:t>
            </a:r>
            <a:r>
              <a:rPr lang="nl-NL" dirty="0"/>
              <a:t> </a:t>
            </a:r>
            <a:r>
              <a:rPr lang="nl-NL" dirty="0" err="1"/>
              <a:t>cloud</a:t>
            </a:r>
            <a:r>
              <a:rPr lang="nl-NL" dirty="0"/>
              <a:t>, </a:t>
            </a:r>
            <a:r>
              <a:rPr lang="nl-NL" dirty="0" err="1"/>
              <a:t>enterprise</a:t>
            </a:r>
            <a:r>
              <a:rPr lang="nl-NL" dirty="0"/>
              <a:t> </a:t>
            </a:r>
            <a:r>
              <a:rPr lang="nl-NL" dirty="0" err="1"/>
              <a:t>Kubernetes</a:t>
            </a:r>
            <a:r>
              <a:rPr lang="nl-NL" dirty="0"/>
              <a:t> </a:t>
            </a:r>
            <a:r>
              <a:rPr lang="nl-NL" dirty="0" err="1"/>
              <a:t>application</a:t>
            </a:r>
            <a:r>
              <a:rPr lang="nl-NL" dirty="0"/>
              <a:t> platforms</a:t>
            </a:r>
          </a:p>
          <a:p>
            <a:pPr marL="914400" lvl="1" indent="-457200">
              <a:buAutoNum type="arabicPeriod"/>
            </a:pPr>
            <a:r>
              <a:rPr lang="nl-NL" dirty="0" err="1">
                <a:sym typeface="Wingdings" panose="05000000000000000000" pitchFamily="2" charset="2"/>
              </a:rPr>
              <a:t>Redhat</a:t>
            </a:r>
            <a:r>
              <a:rPr lang="nl-NL" dirty="0">
                <a:sym typeface="Wingdings" panose="05000000000000000000" pitchFamily="2" charset="2"/>
              </a:rPr>
              <a:t> Openshift</a:t>
            </a:r>
          </a:p>
          <a:p>
            <a:pPr marL="914400" lvl="1" indent="-457200">
              <a:buAutoNum type="arabicPeriod"/>
            </a:pPr>
            <a:r>
              <a:rPr lang="nl-NL" dirty="0">
                <a:sym typeface="Wingdings" panose="05000000000000000000" pitchFamily="2" charset="2"/>
              </a:rPr>
              <a:t>Rancher</a:t>
            </a:r>
          </a:p>
          <a:p>
            <a:pPr marL="914400" lvl="1" indent="-457200">
              <a:buAutoNum type="arabicPeriod"/>
            </a:pPr>
            <a:r>
              <a:rPr lang="nl-NL" dirty="0">
                <a:sym typeface="Wingdings" panose="05000000000000000000" pitchFamily="2" charset="2"/>
              </a:rPr>
              <a:t>Marathon</a:t>
            </a:r>
          </a:p>
          <a:p>
            <a:pPr marL="914400" lvl="1" indent="-457200">
              <a:buAutoNum type="arabicPeriod"/>
            </a:pPr>
            <a:r>
              <a:rPr lang="nl-NL" dirty="0" err="1">
                <a:sym typeface="Wingdings" panose="05000000000000000000" pitchFamily="2" charset="2"/>
              </a:rPr>
              <a:t>Eclipse</a:t>
            </a:r>
            <a:r>
              <a:rPr lang="nl-NL" dirty="0">
                <a:sym typeface="Wingdings" panose="05000000000000000000" pitchFamily="2" charset="2"/>
              </a:rPr>
              <a:t> </a:t>
            </a:r>
            <a:r>
              <a:rPr lang="nl-NL" dirty="0" err="1">
                <a:sym typeface="Wingdings" panose="05000000000000000000" pitchFamily="2" charset="2"/>
              </a:rPr>
              <a:t>che</a:t>
            </a:r>
            <a:endParaRPr lang="nl-NL" dirty="0">
              <a:sym typeface="Wingdings" panose="05000000000000000000" pitchFamily="2" charset="2"/>
            </a:endParaRPr>
          </a:p>
        </p:txBody>
      </p:sp>
    </p:spTree>
    <p:extLst>
      <p:ext uri="{BB962C8B-B14F-4D97-AF65-F5344CB8AC3E}">
        <p14:creationId xmlns:p14="http://schemas.microsoft.com/office/powerpoint/2010/main" val="17522555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el 4">
            <a:extLst>
              <a:ext uri="{FF2B5EF4-FFF2-40B4-BE49-F238E27FC236}">
                <a16:creationId xmlns:a16="http://schemas.microsoft.com/office/drawing/2014/main" id="{C20B6665-683E-4A12-B924-50920B518E88}"/>
              </a:ext>
            </a:extLst>
          </p:cNvPr>
          <p:cNvSpPr>
            <a:spLocks noGrp="1"/>
          </p:cNvSpPr>
          <p:nvPr>
            <p:ph type="title"/>
          </p:nvPr>
        </p:nvSpPr>
        <p:spPr>
          <a:xfrm>
            <a:off x="867985" y="841234"/>
            <a:ext cx="2654526" cy="1639010"/>
          </a:xfrm>
        </p:spPr>
        <p:txBody>
          <a:bodyPr/>
          <a:lstStyle/>
          <a:p>
            <a:r>
              <a:rPr lang="en-US" dirty="0"/>
              <a:t>MANAGED CONTAINER</a:t>
            </a:r>
            <a:br>
              <a:rPr lang="en-US" dirty="0"/>
            </a:br>
            <a:r>
              <a:rPr lang="en-US" dirty="0"/>
              <a:t>PLATFORM</a:t>
            </a:r>
            <a:endParaRPr lang="nl-NL" dirty="0"/>
          </a:p>
        </p:txBody>
      </p:sp>
      <p:sp>
        <p:nvSpPr>
          <p:cNvPr id="8" name="Tijdelijke aanduiding voor tekst 7">
            <a:extLst>
              <a:ext uri="{FF2B5EF4-FFF2-40B4-BE49-F238E27FC236}">
                <a16:creationId xmlns:a16="http://schemas.microsoft.com/office/drawing/2014/main" id="{FDF74F4D-37D2-4A17-A8FD-10D0803FFFF9}"/>
              </a:ext>
            </a:extLst>
          </p:cNvPr>
          <p:cNvSpPr>
            <a:spLocks noGrp="1"/>
          </p:cNvSpPr>
          <p:nvPr>
            <p:ph type="body" sz="quarter" idx="11"/>
          </p:nvPr>
        </p:nvSpPr>
        <p:spPr>
          <a:xfrm>
            <a:off x="4496593" y="5813917"/>
            <a:ext cx="6889864" cy="891683"/>
          </a:xfrm>
        </p:spPr>
        <p:txBody>
          <a:bodyPr/>
          <a:lstStyle/>
          <a:p>
            <a:r>
              <a:rPr lang="nl-NL" dirty="0" err="1"/>
              <a:t>Scheduling</a:t>
            </a:r>
            <a:r>
              <a:rPr lang="nl-NL" dirty="0"/>
              <a:t>, </a:t>
            </a:r>
            <a:r>
              <a:rPr lang="en-US" dirty="0"/>
              <a:t>Clustering</a:t>
            </a:r>
            <a:r>
              <a:rPr lang="nl-NL" dirty="0"/>
              <a:t>, Discovery, </a:t>
            </a:r>
            <a:r>
              <a:rPr lang="nl-NL" dirty="0" err="1"/>
              <a:t>provisioning</a:t>
            </a:r>
            <a:r>
              <a:rPr lang="nl-NL" dirty="0"/>
              <a:t>, Monitoring, </a:t>
            </a:r>
            <a:r>
              <a:rPr lang="nl-NL" dirty="0" err="1"/>
              <a:t>configuration</a:t>
            </a:r>
            <a:r>
              <a:rPr lang="nl-NL" dirty="0"/>
              <a:t> management </a:t>
            </a:r>
          </a:p>
        </p:txBody>
      </p:sp>
      <p:graphicFrame>
        <p:nvGraphicFramePr>
          <p:cNvPr id="12" name="Tijdelijke aanduiding voor inhoud 12">
            <a:extLst>
              <a:ext uri="{FF2B5EF4-FFF2-40B4-BE49-F238E27FC236}">
                <a16:creationId xmlns:a16="http://schemas.microsoft.com/office/drawing/2014/main" id="{3B4E41B6-F7AB-4DE4-86D6-C570E5D4D1EB}"/>
              </a:ext>
            </a:extLst>
          </p:cNvPr>
          <p:cNvGraphicFramePr>
            <a:graphicFrameLocks/>
          </p:cNvGraphicFramePr>
          <p:nvPr/>
        </p:nvGraphicFramePr>
        <p:xfrm>
          <a:off x="4496593" y="1524000"/>
          <a:ext cx="6802438" cy="4038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Rechthoek: afgeronde hoeken 1">
            <a:extLst>
              <a:ext uri="{FF2B5EF4-FFF2-40B4-BE49-F238E27FC236}">
                <a16:creationId xmlns:a16="http://schemas.microsoft.com/office/drawing/2014/main" id="{8224FA01-83F7-4CF2-A50F-11B92B48880D}"/>
              </a:ext>
            </a:extLst>
          </p:cNvPr>
          <p:cNvSpPr/>
          <p:nvPr/>
        </p:nvSpPr>
        <p:spPr>
          <a:xfrm>
            <a:off x="4496593" y="810124"/>
            <a:ext cx="6802438" cy="634538"/>
          </a:xfrm>
          <a:prstGeom prst="roundRect">
            <a:avLst>
              <a:gd name="adj" fmla="val 7497"/>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700" dirty="0">
                <a:solidFill>
                  <a:prstClr val="white"/>
                </a:solidFill>
                <a:latin typeface="Calibri"/>
              </a:rPr>
              <a:t>Management</a:t>
            </a:r>
            <a:endParaRPr lang="nl-NL" sz="2700" dirty="0">
              <a:solidFill>
                <a:prstClr val="white"/>
              </a:solidFill>
              <a:latin typeface="Calibri"/>
            </a:endParaRPr>
          </a:p>
        </p:txBody>
      </p:sp>
    </p:spTree>
    <p:extLst>
      <p:ext uri="{BB962C8B-B14F-4D97-AF65-F5344CB8AC3E}">
        <p14:creationId xmlns:p14="http://schemas.microsoft.com/office/powerpoint/2010/main" val="38111504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Afbeelding 5" descr="Afbeelding met binnen, tafel, zitten, klein&#10;&#10;Automatisch gegenereerde beschrijving">
            <a:extLst>
              <a:ext uri="{FF2B5EF4-FFF2-40B4-BE49-F238E27FC236}">
                <a16:creationId xmlns:a16="http://schemas.microsoft.com/office/drawing/2014/main" id="{92876C94-B708-4200-A4E3-669F2CB0D8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94905" y="1737848"/>
            <a:ext cx="5667130" cy="4279978"/>
          </a:xfrm>
          <a:prstGeom prst="rect">
            <a:avLst/>
          </a:prstGeom>
        </p:spPr>
      </p:pic>
      <p:sp>
        <p:nvSpPr>
          <p:cNvPr id="9" name="Tijdelijke aanduiding voor inhoud 2">
            <a:extLst>
              <a:ext uri="{FF2B5EF4-FFF2-40B4-BE49-F238E27FC236}">
                <a16:creationId xmlns:a16="http://schemas.microsoft.com/office/drawing/2014/main" id="{2ECAFE35-459A-42FD-8D46-AAFE23D9D2F6}"/>
              </a:ext>
            </a:extLst>
          </p:cNvPr>
          <p:cNvSpPr txBox="1">
            <a:spLocks/>
          </p:cNvSpPr>
          <p:nvPr/>
        </p:nvSpPr>
        <p:spPr>
          <a:xfrm>
            <a:off x="2651454" y="840174"/>
            <a:ext cx="6889091" cy="957673"/>
          </a:xfrm>
          <a:prstGeom prst="rect">
            <a:avLst/>
          </a:prstGeom>
          <a:effectLst>
            <a:glow rad="101600">
              <a:schemeClr val="accent2">
                <a:satMod val="175000"/>
                <a:alpha val="40000"/>
              </a:schemeClr>
            </a:glow>
          </a:effectLst>
        </p:spPr>
        <p:txBody>
          <a:bodyPr>
            <a:normAutofit fontScale="77500" lnSpcReduction="20000"/>
          </a:bodyPr>
          <a:lstStyle>
            <a:lvl1pPr marL="176213" indent="-176213"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28650" indent="-1714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071563" indent="-157163"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524000" indent="-1524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1976438" indent="-147638"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nl-NL" sz="9600" b="1" dirty="0">
                <a:solidFill>
                  <a:srgbClr val="FFFF00"/>
                </a:solidFill>
                <a:effectLst>
                  <a:glow rad="203200">
                    <a:schemeClr val="tx1"/>
                  </a:glow>
                </a:effectLst>
              </a:rPr>
              <a:t>DOCKER?</a:t>
            </a:r>
          </a:p>
          <a:p>
            <a:pPr marL="0" indent="0" algn="ctr">
              <a:buFont typeface="Arial" panose="020B0604020202020204" pitchFamily="34" charset="0"/>
              <a:buNone/>
            </a:pPr>
            <a:endParaRPr lang="nl-NL" sz="2400" b="1" dirty="0">
              <a:ln>
                <a:solidFill>
                  <a:schemeClr val="tx1"/>
                </a:solidFill>
              </a:ln>
              <a:solidFill>
                <a:schemeClr val="bg1"/>
              </a:solidFill>
            </a:endParaRPr>
          </a:p>
        </p:txBody>
      </p:sp>
    </p:spTree>
    <p:extLst>
      <p:ext uri="{BB962C8B-B14F-4D97-AF65-F5344CB8AC3E}">
        <p14:creationId xmlns:p14="http://schemas.microsoft.com/office/powerpoint/2010/main" val="33059874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DC5C8D3-54A9-46F8-911A-5B2FF04038A1}"/>
              </a:ext>
            </a:extLst>
          </p:cNvPr>
          <p:cNvSpPr>
            <a:spLocks noGrp="1"/>
          </p:cNvSpPr>
          <p:nvPr>
            <p:ph type="title"/>
          </p:nvPr>
        </p:nvSpPr>
        <p:spPr/>
        <p:txBody>
          <a:bodyPr/>
          <a:lstStyle/>
          <a:p>
            <a:r>
              <a:rPr lang="nl-NL" dirty="0" err="1"/>
              <a:t>Wrap</a:t>
            </a:r>
            <a:r>
              <a:rPr lang="nl-NL" dirty="0"/>
              <a:t> up</a:t>
            </a:r>
          </a:p>
        </p:txBody>
      </p:sp>
      <p:sp>
        <p:nvSpPr>
          <p:cNvPr id="3" name="Tijdelijke aanduiding voor inhoud 2">
            <a:extLst>
              <a:ext uri="{FF2B5EF4-FFF2-40B4-BE49-F238E27FC236}">
                <a16:creationId xmlns:a16="http://schemas.microsoft.com/office/drawing/2014/main" id="{BB24F8C7-A657-49D5-AA6C-8AF52ACA3C10}"/>
              </a:ext>
            </a:extLst>
          </p:cNvPr>
          <p:cNvSpPr>
            <a:spLocks noGrp="1"/>
          </p:cNvSpPr>
          <p:nvPr>
            <p:ph idx="1"/>
          </p:nvPr>
        </p:nvSpPr>
        <p:spPr/>
        <p:txBody>
          <a:bodyPr>
            <a:normAutofit/>
          </a:bodyPr>
          <a:lstStyle/>
          <a:p>
            <a:r>
              <a:rPr lang="en-US" b="1" dirty="0"/>
              <a:t>Development:</a:t>
            </a:r>
            <a:r>
              <a:rPr lang="en-US" dirty="0"/>
              <a:t>  </a:t>
            </a:r>
            <a:br>
              <a:rPr lang="en-US" dirty="0"/>
            </a:br>
            <a:r>
              <a:rPr lang="en-US" dirty="0"/>
              <a:t>Setting up multiple isolated development environments</a:t>
            </a:r>
            <a:br>
              <a:rPr lang="en-US" dirty="0"/>
            </a:br>
            <a:r>
              <a:rPr lang="en-US" dirty="0"/>
              <a:t>Running and debugging on production like environments</a:t>
            </a:r>
            <a:br>
              <a:rPr lang="en-US" dirty="0"/>
            </a:br>
            <a:r>
              <a:rPr lang="en-US" dirty="0"/>
              <a:t>Use it without polluting your local environment</a:t>
            </a:r>
            <a:br>
              <a:rPr lang="en-US" dirty="0"/>
            </a:br>
            <a:endParaRPr lang="en-US" dirty="0"/>
          </a:p>
          <a:p>
            <a:r>
              <a:rPr lang="en-US" b="1" dirty="0"/>
              <a:t>Testing:</a:t>
            </a:r>
            <a:r>
              <a:rPr lang="en-US" dirty="0"/>
              <a:t>  </a:t>
            </a:r>
            <a:br>
              <a:rPr lang="en-US" dirty="0"/>
            </a:br>
            <a:r>
              <a:rPr lang="en-US" dirty="0"/>
              <a:t>Setting up multiple isolated test environment</a:t>
            </a:r>
            <a:br>
              <a:rPr lang="en-US" dirty="0"/>
            </a:br>
            <a:r>
              <a:rPr lang="en-US" dirty="0"/>
              <a:t>Do production like testing locally</a:t>
            </a:r>
          </a:p>
          <a:p>
            <a:r>
              <a:rPr lang="en-US" b="1" dirty="0"/>
              <a:t>Deployment and Packaging:</a:t>
            </a:r>
            <a:r>
              <a:rPr lang="en-US" dirty="0"/>
              <a:t> </a:t>
            </a:r>
            <a:br>
              <a:rPr lang="en-US" dirty="0"/>
            </a:br>
            <a:r>
              <a:rPr lang="en-US" dirty="0"/>
              <a:t>Easy construction of production hardened containers</a:t>
            </a:r>
          </a:p>
          <a:p>
            <a:endParaRPr lang="nl-NL" dirty="0"/>
          </a:p>
        </p:txBody>
      </p:sp>
    </p:spTree>
    <p:extLst>
      <p:ext uri="{BB962C8B-B14F-4D97-AF65-F5344CB8AC3E}">
        <p14:creationId xmlns:p14="http://schemas.microsoft.com/office/powerpoint/2010/main" val="18045084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jdelijke aanduiding voor inhoud 2">
            <a:extLst>
              <a:ext uri="{FF2B5EF4-FFF2-40B4-BE49-F238E27FC236}">
                <a16:creationId xmlns:a16="http://schemas.microsoft.com/office/drawing/2014/main" id="{2ECAFE35-459A-42FD-8D46-AAFE23D9D2F6}"/>
              </a:ext>
            </a:extLst>
          </p:cNvPr>
          <p:cNvSpPr txBox="1">
            <a:spLocks/>
          </p:cNvSpPr>
          <p:nvPr/>
        </p:nvSpPr>
        <p:spPr>
          <a:xfrm>
            <a:off x="2748064" y="932771"/>
            <a:ext cx="6889091" cy="957673"/>
          </a:xfrm>
          <a:prstGeom prst="rect">
            <a:avLst/>
          </a:prstGeom>
          <a:effectLst>
            <a:glow rad="101600">
              <a:schemeClr val="accent2">
                <a:satMod val="175000"/>
                <a:alpha val="40000"/>
              </a:schemeClr>
            </a:glow>
          </a:effectLst>
        </p:spPr>
        <p:txBody>
          <a:bodyPr>
            <a:normAutofit fontScale="70000" lnSpcReduction="20000"/>
          </a:bodyPr>
          <a:lstStyle>
            <a:lvl1pPr marL="176213" indent="-176213"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28650" indent="-1714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071563" indent="-157163"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524000" indent="-1524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1976438" indent="-147638"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nl-NL" sz="9600" b="1" dirty="0">
                <a:solidFill>
                  <a:srgbClr val="FFFF00"/>
                </a:solidFill>
                <a:effectLst>
                  <a:glow rad="203200">
                    <a:schemeClr val="tx1"/>
                  </a:glow>
                </a:effectLst>
              </a:rPr>
              <a:t>I KNOW DOCKER!</a:t>
            </a:r>
          </a:p>
          <a:p>
            <a:pPr marL="0" indent="0" algn="ctr">
              <a:buFont typeface="Arial" panose="020B0604020202020204" pitchFamily="34" charset="0"/>
              <a:buNone/>
            </a:pPr>
            <a:endParaRPr lang="nl-NL" sz="2400" b="1" dirty="0">
              <a:ln>
                <a:solidFill>
                  <a:schemeClr val="tx1"/>
                </a:solidFill>
              </a:ln>
              <a:solidFill>
                <a:schemeClr val="bg1"/>
              </a:solidFill>
            </a:endParaRPr>
          </a:p>
        </p:txBody>
      </p:sp>
      <p:pic>
        <p:nvPicPr>
          <p:cNvPr id="1026" name="Picture 2" descr="Afbeeldingsresultaat voor happy minion">
            <a:extLst>
              <a:ext uri="{FF2B5EF4-FFF2-40B4-BE49-F238E27FC236}">
                <a16:creationId xmlns:a16="http://schemas.microsoft.com/office/drawing/2014/main" id="{F7AAF044-9916-4C46-B85D-2EBEB370D7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86274" y="1885809"/>
            <a:ext cx="3790950" cy="3209925"/>
          </a:xfrm>
          <a:prstGeom prst="rect">
            <a:avLst/>
          </a:prstGeom>
          <a:noFill/>
          <a:extLst>
            <a:ext uri="{909E8E84-426E-40DD-AFC4-6F175D3DCCD1}">
              <a14:hiddenFill xmlns:a14="http://schemas.microsoft.com/office/drawing/2010/main">
                <a:solidFill>
                  <a:srgbClr val="FFFFFF"/>
                </a:solidFill>
              </a14:hiddenFill>
            </a:ext>
          </a:extLst>
        </p:spPr>
      </p:pic>
      <p:sp>
        <p:nvSpPr>
          <p:cNvPr id="5" name="Tijdelijke aanduiding voor inhoud 2">
            <a:extLst>
              <a:ext uri="{FF2B5EF4-FFF2-40B4-BE49-F238E27FC236}">
                <a16:creationId xmlns:a16="http://schemas.microsoft.com/office/drawing/2014/main" id="{FC1C3D28-ACEA-488D-B8AF-3682235CCFC9}"/>
              </a:ext>
            </a:extLst>
          </p:cNvPr>
          <p:cNvSpPr txBox="1">
            <a:spLocks/>
          </p:cNvSpPr>
          <p:nvPr/>
        </p:nvSpPr>
        <p:spPr>
          <a:xfrm>
            <a:off x="3379044" y="5095734"/>
            <a:ext cx="6005411" cy="1047891"/>
          </a:xfrm>
          <a:prstGeom prst="rect">
            <a:avLst/>
          </a:prstGeom>
          <a:effectLst>
            <a:glow rad="101600">
              <a:schemeClr val="accent2">
                <a:satMod val="175000"/>
                <a:alpha val="40000"/>
              </a:schemeClr>
            </a:glow>
          </a:effectLst>
        </p:spPr>
        <p:txBody>
          <a:bodyPr>
            <a:normAutofit/>
          </a:bodyPr>
          <a:lstStyle>
            <a:lvl1pPr marL="176213" indent="-176213"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28650" indent="-1714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071563" indent="-157163"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524000" indent="-1524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1976438" indent="-147638"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nl-NL" sz="4400" b="1" dirty="0" err="1">
                <a:solidFill>
                  <a:srgbClr val="FFFF00"/>
                </a:solidFill>
                <a:effectLst>
                  <a:glow rad="203200">
                    <a:schemeClr val="tx1"/>
                  </a:glow>
                </a:effectLst>
              </a:rPr>
              <a:t>Now</a:t>
            </a:r>
            <a:r>
              <a:rPr lang="nl-NL" sz="4400" b="1" dirty="0">
                <a:solidFill>
                  <a:srgbClr val="FFFF00"/>
                </a:solidFill>
                <a:effectLst>
                  <a:glow rad="203200">
                    <a:schemeClr val="tx1"/>
                  </a:glow>
                </a:effectLst>
              </a:rPr>
              <a:t> </a:t>
            </a:r>
            <a:r>
              <a:rPr lang="nl-NL" sz="4400" b="1" dirty="0" err="1">
                <a:solidFill>
                  <a:srgbClr val="FFFF00"/>
                </a:solidFill>
                <a:effectLst>
                  <a:glow rad="203200">
                    <a:schemeClr val="tx1"/>
                  </a:glow>
                </a:effectLst>
              </a:rPr>
              <a:t>I’m</a:t>
            </a:r>
            <a:r>
              <a:rPr lang="nl-NL" sz="4400" b="1" dirty="0">
                <a:solidFill>
                  <a:srgbClr val="FFFF00"/>
                </a:solidFill>
                <a:effectLst>
                  <a:glow rad="203200">
                    <a:schemeClr val="tx1"/>
                  </a:glow>
                </a:effectLst>
              </a:rPr>
              <a:t> smart</a:t>
            </a:r>
          </a:p>
          <a:p>
            <a:pPr marL="0" indent="0" algn="ctr">
              <a:buFont typeface="Arial" panose="020B0604020202020204" pitchFamily="34" charset="0"/>
              <a:buNone/>
            </a:pPr>
            <a:endParaRPr lang="nl-NL" sz="1050" b="1" dirty="0">
              <a:ln>
                <a:solidFill>
                  <a:schemeClr val="tx1"/>
                </a:solidFill>
              </a:ln>
              <a:solidFill>
                <a:schemeClr val="bg1"/>
              </a:solidFill>
            </a:endParaRPr>
          </a:p>
        </p:txBody>
      </p:sp>
    </p:spTree>
    <p:extLst>
      <p:ext uri="{BB962C8B-B14F-4D97-AF65-F5344CB8AC3E}">
        <p14:creationId xmlns:p14="http://schemas.microsoft.com/office/powerpoint/2010/main" val="35063626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DC5C8D3-54A9-46F8-911A-5B2FF04038A1}"/>
              </a:ext>
            </a:extLst>
          </p:cNvPr>
          <p:cNvSpPr>
            <a:spLocks noGrp="1"/>
          </p:cNvSpPr>
          <p:nvPr>
            <p:ph type="title"/>
          </p:nvPr>
        </p:nvSpPr>
        <p:spPr/>
        <p:txBody>
          <a:bodyPr/>
          <a:lstStyle/>
          <a:p>
            <a:r>
              <a:rPr lang="nl-NL" dirty="0" err="1"/>
              <a:t>Wrap</a:t>
            </a:r>
            <a:r>
              <a:rPr lang="nl-NL" dirty="0"/>
              <a:t> up - </a:t>
            </a:r>
          </a:p>
        </p:txBody>
      </p:sp>
      <p:sp>
        <p:nvSpPr>
          <p:cNvPr id="3" name="Tijdelijke aanduiding voor inhoud 2">
            <a:extLst>
              <a:ext uri="{FF2B5EF4-FFF2-40B4-BE49-F238E27FC236}">
                <a16:creationId xmlns:a16="http://schemas.microsoft.com/office/drawing/2014/main" id="{BB24F8C7-A657-49D5-AA6C-8AF52ACA3C10}"/>
              </a:ext>
            </a:extLst>
          </p:cNvPr>
          <p:cNvSpPr>
            <a:spLocks noGrp="1"/>
          </p:cNvSpPr>
          <p:nvPr>
            <p:ph idx="1"/>
          </p:nvPr>
        </p:nvSpPr>
        <p:spPr/>
        <p:txBody>
          <a:bodyPr>
            <a:normAutofit/>
          </a:bodyPr>
          <a:lstStyle/>
          <a:p>
            <a:r>
              <a:rPr lang="nl-NL" dirty="0"/>
              <a:t>Docker is en wordt steeds meer een van de fundamenten van </a:t>
            </a:r>
            <a:r>
              <a:rPr lang="nl-NL" dirty="0" err="1"/>
              <a:t>DevOps</a:t>
            </a:r>
            <a:r>
              <a:rPr lang="nl-NL" dirty="0"/>
              <a:t>. </a:t>
            </a:r>
          </a:p>
          <a:p>
            <a:r>
              <a:rPr lang="nl-NL" dirty="0"/>
              <a:t>Iedere software engineer moet kennis van hebben van </a:t>
            </a:r>
            <a:r>
              <a:rPr lang="nl-NL" dirty="0" err="1"/>
              <a:t>containarization</a:t>
            </a:r>
            <a:r>
              <a:rPr lang="nl-NL" dirty="0"/>
              <a:t> en Docker </a:t>
            </a:r>
          </a:p>
          <a:p>
            <a:r>
              <a:rPr lang="nl-NL" dirty="0"/>
              <a:t>Je telt anders niet meer mee!</a:t>
            </a:r>
          </a:p>
          <a:p>
            <a:endParaRPr lang="nl-NL" dirty="0"/>
          </a:p>
          <a:p>
            <a:r>
              <a:rPr lang="nl-NL" dirty="0"/>
              <a:t>Makkelijke instap:</a:t>
            </a:r>
          </a:p>
          <a:p>
            <a:r>
              <a:rPr lang="nl-NL" dirty="0">
                <a:hlinkClick r:id="rId3"/>
              </a:rPr>
              <a:t>https://training.play-with-docker.com/</a:t>
            </a:r>
            <a:endParaRPr lang="nl-NL" dirty="0"/>
          </a:p>
          <a:p>
            <a:endParaRPr lang="nl-NL" dirty="0"/>
          </a:p>
          <a:p>
            <a:endParaRPr lang="nl-NL" dirty="0"/>
          </a:p>
        </p:txBody>
      </p:sp>
    </p:spTree>
    <p:extLst>
      <p:ext uri="{BB962C8B-B14F-4D97-AF65-F5344CB8AC3E}">
        <p14:creationId xmlns:p14="http://schemas.microsoft.com/office/powerpoint/2010/main" val="22556619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78AA875-D07B-435A-A77E-30B9AED5FAD0}"/>
              </a:ext>
            </a:extLst>
          </p:cNvPr>
          <p:cNvSpPr>
            <a:spLocks noGrp="1"/>
          </p:cNvSpPr>
          <p:nvPr>
            <p:ph type="title"/>
          </p:nvPr>
        </p:nvSpPr>
        <p:spPr>
          <a:xfrm>
            <a:off x="838199" y="365125"/>
            <a:ext cx="10805599" cy="1325563"/>
          </a:xfrm>
        </p:spPr>
        <p:txBody>
          <a:bodyPr/>
          <a:lstStyle/>
          <a:p>
            <a:r>
              <a:rPr lang="nl-NL" dirty="0"/>
              <a:t>Uitdagingen </a:t>
            </a:r>
            <a:r>
              <a:rPr lang="nl-NL" dirty="0" err="1"/>
              <a:t>java</a:t>
            </a:r>
            <a:r>
              <a:rPr lang="nl-NL" dirty="0"/>
              <a:t> &amp; </a:t>
            </a:r>
            <a:r>
              <a:rPr lang="nl-NL" dirty="0" err="1"/>
              <a:t>docker</a:t>
            </a:r>
            <a:r>
              <a:rPr lang="nl-NL" dirty="0"/>
              <a:t>?</a:t>
            </a:r>
          </a:p>
        </p:txBody>
      </p:sp>
      <p:sp>
        <p:nvSpPr>
          <p:cNvPr id="3" name="Tijdelijke aanduiding voor inhoud 2">
            <a:extLst>
              <a:ext uri="{FF2B5EF4-FFF2-40B4-BE49-F238E27FC236}">
                <a16:creationId xmlns:a16="http://schemas.microsoft.com/office/drawing/2014/main" id="{CC5D71D9-5F76-4C7A-87A4-43D6380283E3}"/>
              </a:ext>
            </a:extLst>
          </p:cNvPr>
          <p:cNvSpPr>
            <a:spLocks noGrp="1"/>
          </p:cNvSpPr>
          <p:nvPr>
            <p:ph idx="1"/>
          </p:nvPr>
        </p:nvSpPr>
        <p:spPr/>
        <p:txBody>
          <a:bodyPr>
            <a:normAutofit lnSpcReduction="10000"/>
          </a:bodyPr>
          <a:lstStyle/>
          <a:p>
            <a:r>
              <a:rPr lang="en-US" dirty="0"/>
              <a:t>Java (fix in java 8 </a:t>
            </a:r>
            <a:r>
              <a:rPr lang="en-US" dirty="0" err="1"/>
              <a:t>betere</a:t>
            </a:r>
            <a:r>
              <a:rPr lang="en-US" dirty="0"/>
              <a:t> </a:t>
            </a:r>
            <a:r>
              <a:rPr lang="en-US" dirty="0" err="1"/>
              <a:t>ondersteuning</a:t>
            </a:r>
            <a:r>
              <a:rPr lang="en-US" dirty="0"/>
              <a:t> van 9/10) startup normally queries </a:t>
            </a:r>
            <a:r>
              <a:rPr lang="en-US" u="sng" dirty="0"/>
              <a:t>the operating system </a:t>
            </a:r>
            <a:r>
              <a:rPr lang="en-US" dirty="0"/>
              <a:t>in order to setup runtime defaults for things such as the number of GC threads and default memory limits. When running in a container, the operating system functions </a:t>
            </a:r>
            <a:r>
              <a:rPr lang="en-US" u="sng" dirty="0"/>
              <a:t>used provide information about the host and do not include the container configuration and limits</a:t>
            </a:r>
            <a:r>
              <a:rPr lang="en-US" dirty="0"/>
              <a:t>. </a:t>
            </a:r>
          </a:p>
          <a:p>
            <a:r>
              <a:rPr lang="en-US" dirty="0"/>
              <a:t>Node.js </a:t>
            </a:r>
            <a:r>
              <a:rPr lang="en-US" dirty="0" err="1"/>
              <a:t>wordt</a:t>
            </a:r>
            <a:r>
              <a:rPr lang="en-US" dirty="0"/>
              <a:t> steeds </a:t>
            </a:r>
            <a:r>
              <a:rPr lang="en-US" dirty="0" err="1"/>
              <a:t>populairder</a:t>
            </a:r>
            <a:r>
              <a:rPr lang="en-US" dirty="0"/>
              <a:t> maar Java still strong (</a:t>
            </a:r>
            <a:r>
              <a:rPr lang="en-US" dirty="0" err="1"/>
              <a:t>zeker</a:t>
            </a:r>
            <a:r>
              <a:rPr lang="en-US" dirty="0"/>
              <a:t> met Spring Boot &amp; Cloud)</a:t>
            </a:r>
          </a:p>
          <a:p>
            <a:r>
              <a:rPr lang="en-US" sz="2400" dirty="0">
                <a:sym typeface="Wingdings" panose="05000000000000000000" pitchFamily="2" charset="2"/>
              </a:rPr>
              <a:t>Java </a:t>
            </a:r>
            <a:r>
              <a:rPr lang="en-US" sz="2400" dirty="0" err="1">
                <a:sym typeface="Wingdings" panose="05000000000000000000" pitchFamily="2" charset="2"/>
              </a:rPr>
              <a:t>grote</a:t>
            </a:r>
            <a:r>
              <a:rPr lang="en-US" sz="2400" dirty="0">
                <a:sym typeface="Wingdings" panose="05000000000000000000" pitchFamily="2" charset="2"/>
              </a:rPr>
              <a:t> memory footprint , </a:t>
            </a:r>
            <a:r>
              <a:rPr lang="en-US" sz="2400" dirty="0" err="1">
                <a:sym typeface="Wingdings" panose="05000000000000000000" pitchFamily="2" charset="2"/>
              </a:rPr>
              <a:t>lange</a:t>
            </a:r>
            <a:r>
              <a:rPr lang="en-US" sz="2400" dirty="0">
                <a:sym typeface="Wingdings" panose="05000000000000000000" pitchFamily="2" charset="2"/>
              </a:rPr>
              <a:t> startup time </a:t>
            </a:r>
            <a:r>
              <a:rPr lang="en-US" sz="2400" dirty="0" err="1">
                <a:sym typeface="Wingdings" panose="05000000000000000000" pitchFamily="2" charset="2"/>
              </a:rPr>
              <a:t>lang</a:t>
            </a:r>
            <a:r>
              <a:rPr lang="en-US" sz="2400" dirty="0">
                <a:sym typeface="Wingdings" panose="05000000000000000000" pitchFamily="2" charset="2"/>
              </a:rPr>
              <a:t> </a:t>
            </a:r>
            <a:r>
              <a:rPr lang="en-US" sz="2400" dirty="0" err="1">
                <a:sym typeface="Wingdings" panose="05000000000000000000" pitchFamily="2" charset="2"/>
              </a:rPr>
              <a:t>wn</a:t>
            </a:r>
            <a:r>
              <a:rPr lang="en-US" sz="2400" dirty="0">
                <a:sym typeface="Wingdings" panose="05000000000000000000" pitchFamily="2" charset="2"/>
              </a:rPr>
              <a:t> </a:t>
            </a:r>
            <a:r>
              <a:rPr lang="en-US" sz="2400" dirty="0" err="1">
                <a:sym typeface="Wingdings" panose="05000000000000000000" pitchFamily="2" charset="2"/>
              </a:rPr>
              <a:t>grote</a:t>
            </a:r>
            <a:r>
              <a:rPr lang="en-US" sz="2400" dirty="0">
                <a:sym typeface="Wingdings" panose="05000000000000000000" pitchFamily="2" charset="2"/>
              </a:rPr>
              <a:t> images. </a:t>
            </a:r>
            <a:r>
              <a:rPr lang="en-US" sz="2400" dirty="0" err="1">
                <a:sym typeface="Wingdings" panose="05000000000000000000" pitchFamily="2" charset="2"/>
              </a:rPr>
              <a:t>Mogelijke</a:t>
            </a:r>
            <a:r>
              <a:rPr lang="en-US" sz="2400" dirty="0">
                <a:sym typeface="Wingdings" panose="05000000000000000000" pitchFamily="2" charset="2"/>
              </a:rPr>
              <a:t> </a:t>
            </a:r>
            <a:r>
              <a:rPr lang="en-US" sz="2400" dirty="0" err="1">
                <a:sym typeface="Wingdings" panose="05000000000000000000" pitchFamily="2" charset="2"/>
              </a:rPr>
              <a:t>uitdagingen</a:t>
            </a:r>
            <a:r>
              <a:rPr lang="en-US" sz="2400" dirty="0">
                <a:sym typeface="Wingdings" panose="05000000000000000000" pitchFamily="2" charset="2"/>
              </a:rPr>
              <a:t> </a:t>
            </a:r>
            <a:r>
              <a:rPr lang="en-US" sz="2400" dirty="0" err="1">
                <a:sym typeface="Wingdings" panose="05000000000000000000" pitchFamily="2" charset="2"/>
              </a:rPr>
              <a:t>te</a:t>
            </a:r>
            <a:r>
              <a:rPr lang="en-US" sz="2400" dirty="0">
                <a:sym typeface="Wingdings" panose="05000000000000000000" pitchFamily="2" charset="2"/>
              </a:rPr>
              <a:t> </a:t>
            </a:r>
            <a:r>
              <a:rPr lang="en-US" sz="2400" dirty="0" err="1">
                <a:sym typeface="Wingdings" panose="05000000000000000000" pitchFamily="2" charset="2"/>
              </a:rPr>
              <a:t>gebruiken</a:t>
            </a:r>
            <a:r>
              <a:rPr lang="en-US" sz="2400" dirty="0">
                <a:sym typeface="Wingdings" panose="05000000000000000000" pitchFamily="2" charset="2"/>
              </a:rPr>
              <a:t> </a:t>
            </a:r>
            <a:r>
              <a:rPr lang="en-US" sz="2400" dirty="0" err="1">
                <a:sym typeface="Wingdings" panose="05000000000000000000" pitchFamily="2" charset="2"/>
              </a:rPr>
              <a:t>als</a:t>
            </a:r>
            <a:r>
              <a:rPr lang="en-US" sz="2400" dirty="0">
                <a:sym typeface="Wingdings" panose="05000000000000000000" pitchFamily="2" charset="2"/>
              </a:rPr>
              <a:t> microservices.</a:t>
            </a:r>
          </a:p>
          <a:p>
            <a:r>
              <a:rPr lang="en-US" dirty="0" err="1"/>
              <a:t>Toch</a:t>
            </a:r>
            <a:r>
              <a:rPr lang="en-US" dirty="0"/>
              <a:t> </a:t>
            </a:r>
            <a:r>
              <a:rPr lang="en-US" dirty="0" err="1"/>
              <a:t>wordt</a:t>
            </a:r>
            <a:r>
              <a:rPr lang="en-US" dirty="0"/>
              <a:t> Java </a:t>
            </a:r>
            <a:r>
              <a:rPr lang="en-US" dirty="0" err="1"/>
              <a:t>vervangen</a:t>
            </a:r>
            <a:r>
              <a:rPr lang="en-US" dirty="0"/>
              <a:t> door </a:t>
            </a:r>
            <a:r>
              <a:rPr lang="en-US" dirty="0" err="1"/>
              <a:t>andere</a:t>
            </a:r>
            <a:r>
              <a:rPr lang="en-US" dirty="0"/>
              <a:t> </a:t>
            </a:r>
            <a:r>
              <a:rPr lang="en-US" dirty="0" err="1"/>
              <a:t>techologieen</a:t>
            </a:r>
            <a:r>
              <a:rPr lang="en-US" dirty="0"/>
              <a:t>:  The main criteria for their selection to find a replacement for Spring Boot were developer efficiency, lower cloud resource consumption and shorter applications boot-up times. They considered the latter to be of great impact on cloud resource consumption costs as well as user experience improvement.</a:t>
            </a:r>
          </a:p>
          <a:p>
            <a:r>
              <a:rPr lang="en-US" dirty="0"/>
              <a:t>Therefore, where the application does not provide calculations or blocking processing, and is concerned with the development of a classic, small web application, I would almost certainly opt for development with the </a:t>
            </a:r>
            <a:r>
              <a:rPr lang="en-US" u="sng" dirty="0"/>
              <a:t>JavaScript </a:t>
            </a:r>
            <a:r>
              <a:rPr lang="en-US" dirty="0"/>
              <a:t>stack described, while in other cases I would base the application on the Spring Boot stack that, in the long run, in my opinion, offers greater maintainability.</a:t>
            </a:r>
          </a:p>
          <a:p>
            <a:endParaRPr lang="en-US" dirty="0"/>
          </a:p>
          <a:p>
            <a:endParaRPr lang="en-US" sz="2400" dirty="0">
              <a:sym typeface="Wingdings" panose="05000000000000000000" pitchFamily="2" charset="2"/>
            </a:endParaRPr>
          </a:p>
          <a:p>
            <a:endParaRPr lang="nl-NL" sz="2400" dirty="0">
              <a:sym typeface="Wingdings" panose="05000000000000000000" pitchFamily="2" charset="2"/>
            </a:endParaRPr>
          </a:p>
          <a:p>
            <a:pPr lvl="1"/>
            <a:endParaRPr lang="nl-NL" sz="2400" dirty="0">
              <a:sym typeface="Wingdings" panose="05000000000000000000" pitchFamily="2" charset="2"/>
            </a:endParaRPr>
          </a:p>
          <a:p>
            <a:pPr lvl="1"/>
            <a:endParaRPr lang="nl-NL" sz="2400" dirty="0"/>
          </a:p>
          <a:p>
            <a:pPr lvl="1"/>
            <a:endParaRPr lang="nl-NL" sz="2400" dirty="0"/>
          </a:p>
        </p:txBody>
      </p:sp>
    </p:spTree>
    <p:extLst>
      <p:ext uri="{BB962C8B-B14F-4D97-AF65-F5344CB8AC3E}">
        <p14:creationId xmlns:p14="http://schemas.microsoft.com/office/powerpoint/2010/main" val="17904013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hthoek 11">
            <a:extLst>
              <a:ext uri="{FF2B5EF4-FFF2-40B4-BE49-F238E27FC236}">
                <a16:creationId xmlns:a16="http://schemas.microsoft.com/office/drawing/2014/main" id="{BA0BE33A-2DB4-4A59-A1B3-B406C64122B0}"/>
              </a:ext>
            </a:extLst>
          </p:cNvPr>
          <p:cNvSpPr/>
          <p:nvPr/>
        </p:nvSpPr>
        <p:spPr>
          <a:xfrm>
            <a:off x="838200" y="1520042"/>
            <a:ext cx="5962402" cy="469416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pic>
        <p:nvPicPr>
          <p:cNvPr id="13" name="Afbeelding 12">
            <a:extLst>
              <a:ext uri="{FF2B5EF4-FFF2-40B4-BE49-F238E27FC236}">
                <a16:creationId xmlns:a16="http://schemas.microsoft.com/office/drawing/2014/main" id="{40F1637F-EAD8-48FB-9DE6-288312F746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5185152"/>
            <a:ext cx="961900" cy="1029052"/>
          </a:xfrm>
          <a:prstGeom prst="rect">
            <a:avLst/>
          </a:prstGeom>
        </p:spPr>
      </p:pic>
      <p:sp>
        <p:nvSpPr>
          <p:cNvPr id="2" name="Titel 1">
            <a:extLst>
              <a:ext uri="{FF2B5EF4-FFF2-40B4-BE49-F238E27FC236}">
                <a16:creationId xmlns:a16="http://schemas.microsoft.com/office/drawing/2014/main" id="{C78AA875-D07B-435A-A77E-30B9AED5FAD0}"/>
              </a:ext>
            </a:extLst>
          </p:cNvPr>
          <p:cNvSpPr>
            <a:spLocks noGrp="1"/>
          </p:cNvSpPr>
          <p:nvPr>
            <p:ph type="title"/>
          </p:nvPr>
        </p:nvSpPr>
        <p:spPr>
          <a:xfrm>
            <a:off x="838200" y="365125"/>
            <a:ext cx="11265816" cy="1325563"/>
          </a:xfrm>
        </p:spPr>
        <p:txBody>
          <a:bodyPr/>
          <a:lstStyle/>
          <a:p>
            <a:r>
              <a:rPr lang="nl-NL" dirty="0"/>
              <a:t>PODA? </a:t>
            </a:r>
            <a:r>
              <a:rPr lang="nl-NL" dirty="0" err="1"/>
              <a:t>Wora</a:t>
            </a:r>
            <a:r>
              <a:rPr lang="nl-NL" dirty="0"/>
              <a:t> toch?</a:t>
            </a:r>
          </a:p>
        </p:txBody>
      </p:sp>
      <p:sp>
        <p:nvSpPr>
          <p:cNvPr id="3" name="Tijdelijke aanduiding voor inhoud 2">
            <a:extLst>
              <a:ext uri="{FF2B5EF4-FFF2-40B4-BE49-F238E27FC236}">
                <a16:creationId xmlns:a16="http://schemas.microsoft.com/office/drawing/2014/main" id="{CC5D71D9-5F76-4C7A-87A4-43D6380283E3}"/>
              </a:ext>
            </a:extLst>
          </p:cNvPr>
          <p:cNvSpPr>
            <a:spLocks noGrp="1"/>
          </p:cNvSpPr>
          <p:nvPr>
            <p:ph idx="1"/>
          </p:nvPr>
        </p:nvSpPr>
        <p:spPr>
          <a:xfrm>
            <a:off x="1020288" y="1714432"/>
            <a:ext cx="5598226" cy="4351338"/>
          </a:xfrm>
        </p:spPr>
        <p:txBody>
          <a:bodyPr/>
          <a:lstStyle/>
          <a:p>
            <a:r>
              <a:rPr lang="nl-NL" dirty="0">
                <a:solidFill>
                  <a:schemeClr val="bg1"/>
                </a:solidFill>
              </a:rPr>
              <a:t>Een Docker engine hebben we al  in Java en dat heet een virtual machine. </a:t>
            </a:r>
          </a:p>
          <a:p>
            <a:endParaRPr lang="nl-NL" dirty="0">
              <a:solidFill>
                <a:schemeClr val="bg1"/>
              </a:solidFill>
            </a:endParaRPr>
          </a:p>
          <a:p>
            <a:r>
              <a:rPr lang="nl-NL" dirty="0">
                <a:solidFill>
                  <a:schemeClr val="bg1"/>
                </a:solidFill>
              </a:rPr>
              <a:t>In Java hoeven we niet te kiezen tussen </a:t>
            </a:r>
            <a:r>
              <a:rPr lang="nl-NL" dirty="0" err="1">
                <a:solidFill>
                  <a:schemeClr val="bg1"/>
                </a:solidFill>
              </a:rPr>
              <a:t>windows</a:t>
            </a:r>
            <a:r>
              <a:rPr lang="nl-NL" dirty="0">
                <a:solidFill>
                  <a:schemeClr val="bg1"/>
                </a:solidFill>
              </a:rPr>
              <a:t> of </a:t>
            </a:r>
            <a:r>
              <a:rPr lang="nl-NL" dirty="0" err="1">
                <a:solidFill>
                  <a:schemeClr val="bg1"/>
                </a:solidFill>
              </a:rPr>
              <a:t>linux</a:t>
            </a:r>
            <a:r>
              <a:rPr lang="nl-NL" dirty="0">
                <a:solidFill>
                  <a:schemeClr val="bg1"/>
                </a:solidFill>
              </a:rPr>
              <a:t>.</a:t>
            </a:r>
          </a:p>
          <a:p>
            <a:endParaRPr lang="nl-NL" dirty="0">
              <a:solidFill>
                <a:schemeClr val="bg1"/>
              </a:solidFill>
            </a:endParaRPr>
          </a:p>
          <a:p>
            <a:r>
              <a:rPr lang="nl-NL" dirty="0">
                <a:solidFill>
                  <a:schemeClr val="bg1"/>
                </a:solidFill>
              </a:rPr>
              <a:t>Ons </a:t>
            </a:r>
            <a:r>
              <a:rPr lang="nl-NL" dirty="0" err="1">
                <a:solidFill>
                  <a:schemeClr val="bg1"/>
                </a:solidFill>
              </a:rPr>
              <a:t>build</a:t>
            </a:r>
            <a:r>
              <a:rPr lang="nl-NL" dirty="0">
                <a:solidFill>
                  <a:schemeClr val="bg1"/>
                </a:solidFill>
              </a:rPr>
              <a:t> proces is al prima geregeld met </a:t>
            </a:r>
            <a:r>
              <a:rPr lang="nl-NL" dirty="0" err="1">
                <a:solidFill>
                  <a:schemeClr val="bg1"/>
                </a:solidFill>
              </a:rPr>
              <a:t>maven</a:t>
            </a:r>
            <a:r>
              <a:rPr lang="nl-NL" dirty="0">
                <a:solidFill>
                  <a:schemeClr val="bg1"/>
                </a:solidFill>
              </a:rPr>
              <a:t> en Jenkins. </a:t>
            </a:r>
          </a:p>
          <a:p>
            <a:endParaRPr lang="nl-NL" dirty="0">
              <a:solidFill>
                <a:schemeClr val="bg1"/>
              </a:solidFill>
            </a:endParaRPr>
          </a:p>
          <a:p>
            <a:r>
              <a:rPr lang="nl-NL" dirty="0">
                <a:solidFill>
                  <a:schemeClr val="bg1"/>
                </a:solidFill>
              </a:rPr>
              <a:t>Wat voegen containers nog toe?</a:t>
            </a:r>
          </a:p>
        </p:txBody>
      </p:sp>
      <p:pic>
        <p:nvPicPr>
          <p:cNvPr id="2051" name="Picture 3" descr="A46C4273-FC9A-45D5-A32E-8B9CCACDEF53">
            <a:extLst>
              <a:ext uri="{FF2B5EF4-FFF2-40B4-BE49-F238E27FC236}">
                <a16:creationId xmlns:a16="http://schemas.microsoft.com/office/drawing/2014/main" id="{7AB3A17D-C0B8-4888-8267-E4FD37E06E0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299365" y="532339"/>
            <a:ext cx="4538303" cy="22800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0" name="Tabel 4">
            <a:extLst>
              <a:ext uri="{FF2B5EF4-FFF2-40B4-BE49-F238E27FC236}">
                <a16:creationId xmlns:a16="http://schemas.microsoft.com/office/drawing/2014/main" id="{E5A411B9-7319-45FE-ACB0-CB68BCB29BC3}"/>
              </a:ext>
            </a:extLst>
          </p:cNvPr>
          <p:cNvGraphicFramePr>
            <a:graphicFrameLocks/>
          </p:cNvGraphicFramePr>
          <p:nvPr/>
        </p:nvGraphicFramePr>
        <p:xfrm>
          <a:off x="7299365" y="2876644"/>
          <a:ext cx="4541322" cy="3337560"/>
        </p:xfrm>
        <a:graphic>
          <a:graphicData uri="http://schemas.openxmlformats.org/drawingml/2006/table">
            <a:tbl>
              <a:tblPr firstRow="1" bandRow="1">
                <a:tableStyleId>{5C22544A-7EE6-4342-B048-85BDC9FD1C3A}</a:tableStyleId>
              </a:tblPr>
              <a:tblGrid>
                <a:gridCol w="2270661">
                  <a:extLst>
                    <a:ext uri="{9D8B030D-6E8A-4147-A177-3AD203B41FA5}">
                      <a16:colId xmlns:a16="http://schemas.microsoft.com/office/drawing/2014/main" val="1294526856"/>
                    </a:ext>
                  </a:extLst>
                </a:gridCol>
                <a:gridCol w="2270661">
                  <a:extLst>
                    <a:ext uri="{9D8B030D-6E8A-4147-A177-3AD203B41FA5}">
                      <a16:colId xmlns:a16="http://schemas.microsoft.com/office/drawing/2014/main" val="3099762437"/>
                    </a:ext>
                  </a:extLst>
                </a:gridCol>
              </a:tblGrid>
              <a:tr h="370840">
                <a:tc>
                  <a:txBody>
                    <a:bodyPr/>
                    <a:lstStyle/>
                    <a:p>
                      <a:r>
                        <a:rPr lang="nl-NL" dirty="0"/>
                        <a:t>Docker Term</a:t>
                      </a:r>
                    </a:p>
                  </a:txBody>
                  <a:tcPr/>
                </a:tc>
                <a:tc>
                  <a:txBody>
                    <a:bodyPr/>
                    <a:lstStyle/>
                    <a:p>
                      <a:r>
                        <a:rPr lang="nl-NL" dirty="0"/>
                        <a:t>Java World</a:t>
                      </a:r>
                    </a:p>
                  </a:txBody>
                  <a:tcPr/>
                </a:tc>
                <a:extLst>
                  <a:ext uri="{0D108BD9-81ED-4DB2-BD59-A6C34878D82A}">
                    <a16:rowId xmlns:a16="http://schemas.microsoft.com/office/drawing/2014/main" val="3080677252"/>
                  </a:ext>
                </a:extLst>
              </a:tr>
              <a:tr h="370840">
                <a:tc>
                  <a:txBody>
                    <a:bodyPr/>
                    <a:lstStyle/>
                    <a:p>
                      <a:r>
                        <a:rPr lang="nl-NL" dirty="0"/>
                        <a:t>Docker Image</a:t>
                      </a:r>
                    </a:p>
                  </a:txBody>
                  <a:tcPr/>
                </a:tc>
                <a:tc>
                  <a:txBody>
                    <a:bodyPr/>
                    <a:lstStyle/>
                    <a:p>
                      <a:r>
                        <a:rPr lang="nl-NL" dirty="0"/>
                        <a:t>WAR file</a:t>
                      </a:r>
                    </a:p>
                  </a:txBody>
                  <a:tcPr/>
                </a:tc>
                <a:extLst>
                  <a:ext uri="{0D108BD9-81ED-4DB2-BD59-A6C34878D82A}">
                    <a16:rowId xmlns:a16="http://schemas.microsoft.com/office/drawing/2014/main" val="250171355"/>
                  </a:ext>
                </a:extLst>
              </a:tr>
              <a:tr h="370840">
                <a:tc>
                  <a:txBody>
                    <a:bodyPr/>
                    <a:lstStyle/>
                    <a:p>
                      <a:r>
                        <a:rPr lang="nl-NL" dirty="0"/>
                        <a:t>Docker Engine</a:t>
                      </a:r>
                    </a:p>
                  </a:txBody>
                  <a:tcPr/>
                </a:tc>
                <a:tc>
                  <a:txBody>
                    <a:bodyPr/>
                    <a:lstStyle/>
                    <a:p>
                      <a:r>
                        <a:rPr lang="nl-NL" dirty="0"/>
                        <a:t>JVM</a:t>
                      </a:r>
                    </a:p>
                  </a:txBody>
                  <a:tcPr/>
                </a:tc>
                <a:extLst>
                  <a:ext uri="{0D108BD9-81ED-4DB2-BD59-A6C34878D82A}">
                    <a16:rowId xmlns:a16="http://schemas.microsoft.com/office/drawing/2014/main" val="2408991403"/>
                  </a:ext>
                </a:extLst>
              </a:tr>
              <a:tr h="370840">
                <a:tc>
                  <a:txBody>
                    <a:bodyPr/>
                    <a:lstStyle/>
                    <a:p>
                      <a:r>
                        <a:rPr lang="nl-NL" dirty="0"/>
                        <a:t>Docker Container</a:t>
                      </a:r>
                    </a:p>
                  </a:txBody>
                  <a:tcPr/>
                </a:tc>
                <a:tc>
                  <a:txBody>
                    <a:bodyPr/>
                    <a:lstStyle/>
                    <a:p>
                      <a:r>
                        <a:rPr lang="nl-NL" dirty="0" err="1"/>
                        <a:t>Tomcat</a:t>
                      </a:r>
                      <a:r>
                        <a:rPr lang="nl-NL" dirty="0"/>
                        <a:t>/</a:t>
                      </a:r>
                      <a:r>
                        <a:rPr lang="nl-NL" dirty="0" err="1"/>
                        <a:t>Wildfly</a:t>
                      </a:r>
                      <a:r>
                        <a:rPr lang="nl-NL" dirty="0"/>
                        <a:t>…</a:t>
                      </a:r>
                    </a:p>
                  </a:txBody>
                  <a:tcPr/>
                </a:tc>
                <a:extLst>
                  <a:ext uri="{0D108BD9-81ED-4DB2-BD59-A6C34878D82A}">
                    <a16:rowId xmlns:a16="http://schemas.microsoft.com/office/drawing/2014/main" val="1124718438"/>
                  </a:ext>
                </a:extLst>
              </a:tr>
              <a:tr h="370840">
                <a:tc>
                  <a:txBody>
                    <a:bodyPr/>
                    <a:lstStyle/>
                    <a:p>
                      <a:r>
                        <a:rPr lang="nl-NL" dirty="0"/>
                        <a:t>Docker Build</a:t>
                      </a:r>
                    </a:p>
                  </a:txBody>
                  <a:tcPr/>
                </a:tc>
                <a:tc>
                  <a:txBody>
                    <a:bodyPr/>
                    <a:lstStyle/>
                    <a:p>
                      <a:r>
                        <a:rPr lang="nl-NL" dirty="0" err="1"/>
                        <a:t>Maven</a:t>
                      </a:r>
                      <a:endParaRPr lang="nl-NL" dirty="0"/>
                    </a:p>
                  </a:txBody>
                  <a:tcPr/>
                </a:tc>
                <a:extLst>
                  <a:ext uri="{0D108BD9-81ED-4DB2-BD59-A6C34878D82A}">
                    <a16:rowId xmlns:a16="http://schemas.microsoft.com/office/drawing/2014/main" val="576403127"/>
                  </a:ext>
                </a:extLst>
              </a:tr>
              <a:tr h="370840">
                <a:tc>
                  <a:txBody>
                    <a:bodyPr/>
                    <a:lstStyle/>
                    <a:p>
                      <a:r>
                        <a:rPr lang="nl-NL" dirty="0" err="1"/>
                        <a:t>Dockerfile</a:t>
                      </a:r>
                      <a:r>
                        <a:rPr lang="nl-NL" dirty="0"/>
                        <a:t> </a:t>
                      </a:r>
                    </a:p>
                  </a:txBody>
                  <a:tcPr/>
                </a:tc>
                <a:tc>
                  <a:txBody>
                    <a:bodyPr/>
                    <a:lstStyle/>
                    <a:p>
                      <a:r>
                        <a:rPr lang="nl-NL" dirty="0"/>
                        <a:t>Pom.xml</a:t>
                      </a:r>
                    </a:p>
                  </a:txBody>
                  <a:tcPr/>
                </a:tc>
                <a:extLst>
                  <a:ext uri="{0D108BD9-81ED-4DB2-BD59-A6C34878D82A}">
                    <a16:rowId xmlns:a16="http://schemas.microsoft.com/office/drawing/2014/main" val="1425882464"/>
                  </a:ext>
                </a:extLst>
              </a:tr>
              <a:tr h="370840">
                <a:tc>
                  <a:txBody>
                    <a:bodyPr/>
                    <a:lstStyle/>
                    <a:p>
                      <a:r>
                        <a:rPr lang="nl-NL" dirty="0"/>
                        <a:t>Docker </a:t>
                      </a:r>
                      <a:r>
                        <a:rPr lang="nl-NL" dirty="0" err="1"/>
                        <a:t>Compose</a:t>
                      </a:r>
                      <a:endParaRPr lang="nl-NL" dirty="0"/>
                    </a:p>
                  </a:txBody>
                  <a:tcPr/>
                </a:tc>
                <a:tc>
                  <a:txBody>
                    <a:bodyPr/>
                    <a:lstStyle/>
                    <a:p>
                      <a:r>
                        <a:rPr lang="nl-NL" dirty="0"/>
                        <a:t>EAR file</a:t>
                      </a:r>
                    </a:p>
                  </a:txBody>
                  <a:tcPr/>
                </a:tc>
                <a:extLst>
                  <a:ext uri="{0D108BD9-81ED-4DB2-BD59-A6C34878D82A}">
                    <a16:rowId xmlns:a16="http://schemas.microsoft.com/office/drawing/2014/main" val="2542640098"/>
                  </a:ext>
                </a:extLst>
              </a:tr>
              <a:tr h="370840">
                <a:tc>
                  <a:txBody>
                    <a:bodyPr/>
                    <a:lstStyle/>
                    <a:p>
                      <a:r>
                        <a:rPr lang="nl-NL" dirty="0"/>
                        <a:t>Docker Hub</a:t>
                      </a:r>
                    </a:p>
                  </a:txBody>
                  <a:tcPr/>
                </a:tc>
                <a:tc>
                  <a:txBody>
                    <a:bodyPr/>
                    <a:lstStyle/>
                    <a:p>
                      <a:r>
                        <a:rPr lang="nl-NL" dirty="0" err="1"/>
                        <a:t>Maven</a:t>
                      </a:r>
                      <a:r>
                        <a:rPr lang="nl-NL" dirty="0"/>
                        <a:t> </a:t>
                      </a:r>
                      <a:r>
                        <a:rPr lang="nl-NL" dirty="0" err="1"/>
                        <a:t>central</a:t>
                      </a:r>
                      <a:endParaRPr lang="nl-NL" dirty="0"/>
                    </a:p>
                  </a:txBody>
                  <a:tcPr/>
                </a:tc>
                <a:extLst>
                  <a:ext uri="{0D108BD9-81ED-4DB2-BD59-A6C34878D82A}">
                    <a16:rowId xmlns:a16="http://schemas.microsoft.com/office/drawing/2014/main" val="3514503382"/>
                  </a:ext>
                </a:extLst>
              </a:tr>
              <a:tr h="370840">
                <a:tc>
                  <a:txBody>
                    <a:bodyPr/>
                    <a:lstStyle/>
                    <a:p>
                      <a:r>
                        <a:rPr lang="nl-NL" dirty="0"/>
                        <a:t>Docker Registry</a:t>
                      </a:r>
                    </a:p>
                  </a:txBody>
                  <a:tcPr/>
                </a:tc>
                <a:tc>
                  <a:txBody>
                    <a:bodyPr/>
                    <a:lstStyle/>
                    <a:p>
                      <a:r>
                        <a:rPr lang="nl-NL" dirty="0"/>
                        <a:t>Nexus</a:t>
                      </a:r>
                    </a:p>
                  </a:txBody>
                  <a:tcPr/>
                </a:tc>
                <a:extLst>
                  <a:ext uri="{0D108BD9-81ED-4DB2-BD59-A6C34878D82A}">
                    <a16:rowId xmlns:a16="http://schemas.microsoft.com/office/drawing/2014/main" val="1807041452"/>
                  </a:ext>
                </a:extLst>
              </a:tr>
            </a:tbl>
          </a:graphicData>
        </a:graphic>
      </p:graphicFrame>
    </p:spTree>
    <p:extLst>
      <p:ext uri="{BB962C8B-B14F-4D97-AF65-F5344CB8AC3E}">
        <p14:creationId xmlns:p14="http://schemas.microsoft.com/office/powerpoint/2010/main" val="25810462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CFE4082-6574-44D9-B4AB-D8127358E18C}"/>
              </a:ext>
            </a:extLst>
          </p:cNvPr>
          <p:cNvSpPr>
            <a:spLocks noGrp="1"/>
          </p:cNvSpPr>
          <p:nvPr>
            <p:ph type="title"/>
          </p:nvPr>
        </p:nvSpPr>
        <p:spPr/>
        <p:txBody>
          <a:bodyPr/>
          <a:lstStyle/>
          <a:p>
            <a:r>
              <a:rPr lang="en-US" dirty="0" err="1"/>
              <a:t>Standaard</a:t>
            </a:r>
            <a:r>
              <a:rPr lang="en-US" dirty="0"/>
              <a:t> CI/CD</a:t>
            </a:r>
            <a:endParaRPr lang="nl-NL" dirty="0"/>
          </a:p>
        </p:txBody>
      </p:sp>
      <p:sp>
        <p:nvSpPr>
          <p:cNvPr id="4" name="Tijdelijke aanduiding voor dianummer 3">
            <a:extLst>
              <a:ext uri="{FF2B5EF4-FFF2-40B4-BE49-F238E27FC236}">
                <a16:creationId xmlns:a16="http://schemas.microsoft.com/office/drawing/2014/main" id="{DB073296-346F-4959-9763-CD1102510A4A}"/>
              </a:ext>
            </a:extLst>
          </p:cNvPr>
          <p:cNvSpPr>
            <a:spLocks noGrp="1"/>
          </p:cNvSpPr>
          <p:nvPr>
            <p:ph type="sldNum" sz="quarter" idx="12"/>
          </p:nvPr>
        </p:nvSpPr>
        <p:spPr/>
        <p:txBody>
          <a:bodyPr/>
          <a:lstStyle/>
          <a:p>
            <a:fld id="{43817D10-888F-476F-9842-45CFFF1201B3}" type="slidenum">
              <a:rPr lang="en-US" smtClean="0"/>
              <a:t>25</a:t>
            </a:fld>
            <a:endParaRPr lang="en-US"/>
          </a:p>
        </p:txBody>
      </p:sp>
      <p:pic>
        <p:nvPicPr>
          <p:cNvPr id="3" name="Afbeelding 2">
            <a:extLst>
              <a:ext uri="{FF2B5EF4-FFF2-40B4-BE49-F238E27FC236}">
                <a16:creationId xmlns:a16="http://schemas.microsoft.com/office/drawing/2014/main" id="{F6E9C469-0C60-4F64-BEF8-640F793212D4}"/>
              </a:ext>
            </a:extLst>
          </p:cNvPr>
          <p:cNvPicPr>
            <a:picLocks noChangeAspect="1"/>
          </p:cNvPicPr>
          <p:nvPr/>
        </p:nvPicPr>
        <p:blipFill>
          <a:blip r:embed="rId2"/>
          <a:stretch>
            <a:fillRect/>
          </a:stretch>
        </p:blipFill>
        <p:spPr>
          <a:xfrm>
            <a:off x="2012632" y="1808956"/>
            <a:ext cx="7686675" cy="4429125"/>
          </a:xfrm>
          <a:prstGeom prst="rect">
            <a:avLst/>
          </a:prstGeom>
        </p:spPr>
      </p:pic>
    </p:spTree>
    <p:extLst>
      <p:ext uri="{BB962C8B-B14F-4D97-AF65-F5344CB8AC3E}">
        <p14:creationId xmlns:p14="http://schemas.microsoft.com/office/powerpoint/2010/main" val="5594051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252396C-CFA3-43C0-8389-9A6FE81C5963}"/>
              </a:ext>
            </a:extLst>
          </p:cNvPr>
          <p:cNvSpPr>
            <a:spLocks noGrp="1"/>
          </p:cNvSpPr>
          <p:nvPr>
            <p:ph type="title"/>
          </p:nvPr>
        </p:nvSpPr>
        <p:spPr/>
        <p:txBody>
          <a:bodyPr/>
          <a:lstStyle/>
          <a:p>
            <a:r>
              <a:rPr lang="en-US" dirty="0"/>
              <a:t>CI/CD met docker</a:t>
            </a:r>
            <a:endParaRPr lang="nl-NL" dirty="0"/>
          </a:p>
        </p:txBody>
      </p:sp>
      <p:sp>
        <p:nvSpPr>
          <p:cNvPr id="4" name="Tijdelijke aanduiding voor dianummer 3">
            <a:extLst>
              <a:ext uri="{FF2B5EF4-FFF2-40B4-BE49-F238E27FC236}">
                <a16:creationId xmlns:a16="http://schemas.microsoft.com/office/drawing/2014/main" id="{B4DC1B51-4FF0-4667-A252-4B434CE6E6BF}"/>
              </a:ext>
            </a:extLst>
          </p:cNvPr>
          <p:cNvSpPr>
            <a:spLocks noGrp="1"/>
          </p:cNvSpPr>
          <p:nvPr>
            <p:ph type="sldNum" sz="quarter" idx="12"/>
          </p:nvPr>
        </p:nvSpPr>
        <p:spPr/>
        <p:txBody>
          <a:bodyPr/>
          <a:lstStyle/>
          <a:p>
            <a:fld id="{43817D10-888F-476F-9842-45CFFF1201B3}" type="slidenum">
              <a:rPr lang="en-US" smtClean="0"/>
              <a:t>26</a:t>
            </a:fld>
            <a:endParaRPr lang="en-US"/>
          </a:p>
        </p:txBody>
      </p:sp>
      <p:pic>
        <p:nvPicPr>
          <p:cNvPr id="3" name="Afbeelding 2">
            <a:extLst>
              <a:ext uri="{FF2B5EF4-FFF2-40B4-BE49-F238E27FC236}">
                <a16:creationId xmlns:a16="http://schemas.microsoft.com/office/drawing/2014/main" id="{E2F83DA7-3DC6-488C-882E-BB67D0BD023C}"/>
              </a:ext>
            </a:extLst>
          </p:cNvPr>
          <p:cNvPicPr>
            <a:picLocks noChangeAspect="1"/>
          </p:cNvPicPr>
          <p:nvPr/>
        </p:nvPicPr>
        <p:blipFill>
          <a:blip r:embed="rId2"/>
          <a:stretch>
            <a:fillRect/>
          </a:stretch>
        </p:blipFill>
        <p:spPr>
          <a:xfrm>
            <a:off x="838200" y="1574800"/>
            <a:ext cx="10010775" cy="4781550"/>
          </a:xfrm>
          <a:prstGeom prst="rect">
            <a:avLst/>
          </a:prstGeom>
        </p:spPr>
      </p:pic>
    </p:spTree>
    <p:extLst>
      <p:ext uri="{BB962C8B-B14F-4D97-AF65-F5344CB8AC3E}">
        <p14:creationId xmlns:p14="http://schemas.microsoft.com/office/powerpoint/2010/main" val="31196829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el 4">
            <a:extLst>
              <a:ext uri="{FF2B5EF4-FFF2-40B4-BE49-F238E27FC236}">
                <a16:creationId xmlns:a16="http://schemas.microsoft.com/office/drawing/2014/main" id="{C20B6665-683E-4A12-B924-50920B518E88}"/>
              </a:ext>
            </a:extLst>
          </p:cNvPr>
          <p:cNvSpPr>
            <a:spLocks noGrp="1"/>
          </p:cNvSpPr>
          <p:nvPr>
            <p:ph type="title"/>
          </p:nvPr>
        </p:nvSpPr>
        <p:spPr>
          <a:xfrm>
            <a:off x="867985" y="841234"/>
            <a:ext cx="2654526" cy="1639010"/>
          </a:xfrm>
        </p:spPr>
        <p:txBody>
          <a:bodyPr/>
          <a:lstStyle/>
          <a:p>
            <a:r>
              <a:rPr lang="en-US" dirty="0"/>
              <a:t>MANAGED CONTAINER</a:t>
            </a:r>
            <a:br>
              <a:rPr lang="en-US" dirty="0"/>
            </a:br>
            <a:r>
              <a:rPr lang="en-US" dirty="0"/>
              <a:t>PLATFORM</a:t>
            </a:r>
            <a:endParaRPr lang="nl-NL" dirty="0"/>
          </a:p>
        </p:txBody>
      </p:sp>
      <p:sp>
        <p:nvSpPr>
          <p:cNvPr id="8" name="Tijdelijke aanduiding voor tekst 7">
            <a:extLst>
              <a:ext uri="{FF2B5EF4-FFF2-40B4-BE49-F238E27FC236}">
                <a16:creationId xmlns:a16="http://schemas.microsoft.com/office/drawing/2014/main" id="{FDF74F4D-37D2-4A17-A8FD-10D0803FFFF9}"/>
              </a:ext>
            </a:extLst>
          </p:cNvPr>
          <p:cNvSpPr>
            <a:spLocks noGrp="1"/>
          </p:cNvSpPr>
          <p:nvPr>
            <p:ph type="body" sz="quarter" idx="11"/>
          </p:nvPr>
        </p:nvSpPr>
        <p:spPr>
          <a:xfrm>
            <a:off x="4496593" y="5813917"/>
            <a:ext cx="6889864" cy="891683"/>
          </a:xfrm>
        </p:spPr>
        <p:txBody>
          <a:bodyPr/>
          <a:lstStyle/>
          <a:p>
            <a:r>
              <a:rPr lang="nl-NL" dirty="0" err="1"/>
              <a:t>Scheduling</a:t>
            </a:r>
            <a:r>
              <a:rPr lang="nl-NL" dirty="0"/>
              <a:t>, </a:t>
            </a:r>
            <a:r>
              <a:rPr lang="en-US" dirty="0"/>
              <a:t>Clustering</a:t>
            </a:r>
            <a:r>
              <a:rPr lang="nl-NL" dirty="0"/>
              <a:t>, Discovery, </a:t>
            </a:r>
            <a:r>
              <a:rPr lang="nl-NL" dirty="0" err="1"/>
              <a:t>provisioning</a:t>
            </a:r>
            <a:r>
              <a:rPr lang="nl-NL" dirty="0"/>
              <a:t>, Monitoring, </a:t>
            </a:r>
            <a:r>
              <a:rPr lang="nl-NL" dirty="0" err="1"/>
              <a:t>configuration</a:t>
            </a:r>
            <a:r>
              <a:rPr lang="nl-NL" dirty="0"/>
              <a:t> management </a:t>
            </a:r>
          </a:p>
        </p:txBody>
      </p:sp>
      <p:graphicFrame>
        <p:nvGraphicFramePr>
          <p:cNvPr id="12" name="Tijdelijke aanduiding voor inhoud 12">
            <a:extLst>
              <a:ext uri="{FF2B5EF4-FFF2-40B4-BE49-F238E27FC236}">
                <a16:creationId xmlns:a16="http://schemas.microsoft.com/office/drawing/2014/main" id="{3B4E41B6-F7AB-4DE4-86D6-C570E5D4D1EB}"/>
              </a:ext>
            </a:extLst>
          </p:cNvPr>
          <p:cNvGraphicFramePr>
            <a:graphicFrameLocks/>
          </p:cNvGraphicFramePr>
          <p:nvPr/>
        </p:nvGraphicFramePr>
        <p:xfrm>
          <a:off x="4496593" y="1524000"/>
          <a:ext cx="6802438" cy="4038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Rechthoek: afgeronde hoeken 1">
            <a:extLst>
              <a:ext uri="{FF2B5EF4-FFF2-40B4-BE49-F238E27FC236}">
                <a16:creationId xmlns:a16="http://schemas.microsoft.com/office/drawing/2014/main" id="{8224FA01-83F7-4CF2-A50F-11B92B48880D}"/>
              </a:ext>
            </a:extLst>
          </p:cNvPr>
          <p:cNvSpPr/>
          <p:nvPr/>
        </p:nvSpPr>
        <p:spPr>
          <a:xfrm>
            <a:off x="4496593" y="810124"/>
            <a:ext cx="6802438" cy="634538"/>
          </a:xfrm>
          <a:prstGeom prst="roundRect">
            <a:avLst>
              <a:gd name="adj" fmla="val 7497"/>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700" dirty="0">
                <a:solidFill>
                  <a:prstClr val="white"/>
                </a:solidFill>
                <a:latin typeface="Calibri"/>
              </a:rPr>
              <a:t>Management</a:t>
            </a:r>
            <a:endParaRPr lang="nl-NL" sz="2700" dirty="0">
              <a:solidFill>
                <a:prstClr val="white"/>
              </a:solidFill>
              <a:latin typeface="Calibri"/>
            </a:endParaRPr>
          </a:p>
        </p:txBody>
      </p:sp>
    </p:spTree>
    <p:extLst>
      <p:ext uri="{BB962C8B-B14F-4D97-AF65-F5344CB8AC3E}">
        <p14:creationId xmlns:p14="http://schemas.microsoft.com/office/powerpoint/2010/main" val="32912481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el 4">
            <a:extLst>
              <a:ext uri="{FF2B5EF4-FFF2-40B4-BE49-F238E27FC236}">
                <a16:creationId xmlns:a16="http://schemas.microsoft.com/office/drawing/2014/main" id="{C20B6665-683E-4A12-B924-50920B518E88}"/>
              </a:ext>
            </a:extLst>
          </p:cNvPr>
          <p:cNvSpPr>
            <a:spLocks noGrp="1"/>
          </p:cNvSpPr>
          <p:nvPr>
            <p:ph type="title"/>
          </p:nvPr>
        </p:nvSpPr>
        <p:spPr>
          <a:xfrm>
            <a:off x="867985" y="841234"/>
            <a:ext cx="2654526" cy="634538"/>
          </a:xfrm>
        </p:spPr>
        <p:txBody>
          <a:bodyPr/>
          <a:lstStyle/>
          <a:p>
            <a:r>
              <a:rPr lang="en-US" dirty="0" err="1"/>
              <a:t>kubernetes</a:t>
            </a:r>
            <a:endParaRPr lang="nl-NL" dirty="0"/>
          </a:p>
        </p:txBody>
      </p:sp>
      <p:graphicFrame>
        <p:nvGraphicFramePr>
          <p:cNvPr id="12" name="Tijdelijke aanduiding voor inhoud 12">
            <a:extLst>
              <a:ext uri="{FF2B5EF4-FFF2-40B4-BE49-F238E27FC236}">
                <a16:creationId xmlns:a16="http://schemas.microsoft.com/office/drawing/2014/main" id="{3B4E41B6-F7AB-4DE4-86D6-C570E5D4D1EB}"/>
              </a:ext>
            </a:extLst>
          </p:cNvPr>
          <p:cNvGraphicFramePr>
            <a:graphicFrameLocks/>
          </p:cNvGraphicFramePr>
          <p:nvPr>
            <p:extLst>
              <p:ext uri="{D42A27DB-BD31-4B8C-83A1-F6EECF244321}">
                <p14:modId xmlns:p14="http://schemas.microsoft.com/office/powerpoint/2010/main" val="127834967"/>
              </p:ext>
            </p:extLst>
          </p:nvPr>
        </p:nvGraphicFramePr>
        <p:xfrm>
          <a:off x="4496593" y="1524000"/>
          <a:ext cx="6802438" cy="4038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Rechthoek: afgeronde hoeken 1">
            <a:extLst>
              <a:ext uri="{FF2B5EF4-FFF2-40B4-BE49-F238E27FC236}">
                <a16:creationId xmlns:a16="http://schemas.microsoft.com/office/drawing/2014/main" id="{8224FA01-83F7-4CF2-A50F-11B92B48880D}"/>
              </a:ext>
            </a:extLst>
          </p:cNvPr>
          <p:cNvSpPr/>
          <p:nvPr/>
        </p:nvSpPr>
        <p:spPr>
          <a:xfrm>
            <a:off x="4496593" y="810124"/>
            <a:ext cx="6802438" cy="634538"/>
          </a:xfrm>
          <a:prstGeom prst="roundRect">
            <a:avLst>
              <a:gd name="adj" fmla="val 7497"/>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700" dirty="0">
                <a:solidFill>
                  <a:prstClr val="white"/>
                </a:solidFill>
                <a:latin typeface="Calibri"/>
              </a:rPr>
              <a:t>Management</a:t>
            </a:r>
            <a:endParaRPr lang="nl-NL" sz="2700" dirty="0">
              <a:solidFill>
                <a:prstClr val="white"/>
              </a:solidFill>
              <a:latin typeface="Calibri"/>
            </a:endParaRPr>
          </a:p>
        </p:txBody>
      </p:sp>
      <p:pic>
        <p:nvPicPr>
          <p:cNvPr id="4" name="Afbeelding 3">
            <a:extLst>
              <a:ext uri="{FF2B5EF4-FFF2-40B4-BE49-F238E27FC236}">
                <a16:creationId xmlns:a16="http://schemas.microsoft.com/office/drawing/2014/main" id="{F0C60787-D2CC-4E5E-93F8-15E8C6A26704}"/>
              </a:ext>
            </a:extLst>
          </p:cNvPr>
          <p:cNvPicPr>
            <a:picLocks noChangeAspect="1"/>
          </p:cNvPicPr>
          <p:nvPr/>
        </p:nvPicPr>
        <p:blipFill>
          <a:blip r:embed="rId8"/>
          <a:stretch>
            <a:fillRect/>
          </a:stretch>
        </p:blipFill>
        <p:spPr>
          <a:xfrm>
            <a:off x="736912" y="2121555"/>
            <a:ext cx="2686050" cy="3171825"/>
          </a:xfrm>
          <a:prstGeom prst="rect">
            <a:avLst/>
          </a:prstGeom>
        </p:spPr>
      </p:pic>
    </p:spTree>
    <p:extLst>
      <p:ext uri="{BB962C8B-B14F-4D97-AF65-F5344CB8AC3E}">
        <p14:creationId xmlns:p14="http://schemas.microsoft.com/office/powerpoint/2010/main" val="243949195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Afbeelding 5">
            <a:extLst>
              <a:ext uri="{FF2B5EF4-FFF2-40B4-BE49-F238E27FC236}">
                <a16:creationId xmlns:a16="http://schemas.microsoft.com/office/drawing/2014/main" id="{62D5039E-BC49-4044-9CB5-BDE56C4DCCD4}"/>
              </a:ext>
            </a:extLst>
          </p:cNvPr>
          <p:cNvPicPr>
            <a:picLocks noChangeAspect="1"/>
          </p:cNvPicPr>
          <p:nvPr/>
        </p:nvPicPr>
        <p:blipFill>
          <a:blip r:embed="rId2"/>
          <a:stretch>
            <a:fillRect/>
          </a:stretch>
        </p:blipFill>
        <p:spPr>
          <a:xfrm>
            <a:off x="1688504" y="2117174"/>
            <a:ext cx="6487430" cy="4048690"/>
          </a:xfrm>
          <a:prstGeom prst="rect">
            <a:avLst/>
          </a:prstGeom>
        </p:spPr>
      </p:pic>
      <p:sp>
        <p:nvSpPr>
          <p:cNvPr id="7" name="Titel 1">
            <a:extLst>
              <a:ext uri="{FF2B5EF4-FFF2-40B4-BE49-F238E27FC236}">
                <a16:creationId xmlns:a16="http://schemas.microsoft.com/office/drawing/2014/main" id="{11241287-E25D-4681-B9A9-953793C08603}"/>
              </a:ext>
            </a:extLst>
          </p:cNvPr>
          <p:cNvSpPr txBox="1">
            <a:spLocks/>
          </p:cNvSpPr>
          <p:nvPr/>
        </p:nvSpPr>
        <p:spPr>
          <a:xfrm>
            <a:off x="838200" y="791611"/>
            <a:ext cx="10515600" cy="1325563"/>
          </a:xfrm>
          <a:prstGeom prst="rect">
            <a:avLst/>
          </a:prstGeom>
        </p:spPr>
        <p:txBody>
          <a:bodyPr/>
          <a:lstStyle>
            <a:lvl1pPr algn="l" defTabSz="914400" rtl="0" eaLnBrk="1" latinLnBrk="0" hangingPunct="1">
              <a:lnSpc>
                <a:spcPct val="90000"/>
              </a:lnSpc>
              <a:spcBef>
                <a:spcPct val="0"/>
              </a:spcBef>
              <a:buNone/>
              <a:defRPr sz="4400" kern="1200" cap="all" baseline="0">
                <a:solidFill>
                  <a:schemeClr val="tx1"/>
                </a:solidFill>
                <a:latin typeface="+mj-lt"/>
                <a:ea typeface="+mj-ea"/>
                <a:cs typeface="+mj-cs"/>
              </a:defRPr>
            </a:lvl1pPr>
          </a:lstStyle>
          <a:p>
            <a:r>
              <a:rPr lang="en-US" dirty="0"/>
              <a:t>Kubernetes: container orchestrator</a:t>
            </a:r>
            <a:endParaRPr lang="nl-NL" dirty="0"/>
          </a:p>
        </p:txBody>
      </p:sp>
    </p:spTree>
    <p:extLst>
      <p:ext uri="{BB962C8B-B14F-4D97-AF65-F5344CB8AC3E}">
        <p14:creationId xmlns:p14="http://schemas.microsoft.com/office/powerpoint/2010/main" val="14665327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57DD080F-9DC4-4B22-9B48-F4FE2AF6BB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987" y="416689"/>
            <a:ext cx="12202287" cy="6539695"/>
          </a:xfrm>
          <a:prstGeom prst="rect">
            <a:avLst/>
          </a:prstGeom>
          <a:noFill/>
          <a:extLst>
            <a:ext uri="{909E8E84-426E-40DD-AFC4-6F175D3DCCD1}">
              <a14:hiddenFill xmlns:a14="http://schemas.microsoft.com/office/drawing/2010/main">
                <a:solidFill>
                  <a:srgbClr val="FFFFFF"/>
                </a:solidFill>
              </a14:hiddenFill>
            </a:ext>
          </a:extLst>
        </p:spPr>
      </p:pic>
      <p:sp>
        <p:nvSpPr>
          <p:cNvPr id="3" name="Titel 1">
            <a:extLst>
              <a:ext uri="{FF2B5EF4-FFF2-40B4-BE49-F238E27FC236}">
                <a16:creationId xmlns:a16="http://schemas.microsoft.com/office/drawing/2014/main" id="{A715AC41-25A8-47BB-B0C7-B1C6D2D84605}"/>
              </a:ext>
            </a:extLst>
          </p:cNvPr>
          <p:cNvSpPr txBox="1">
            <a:spLocks/>
          </p:cNvSpPr>
          <p:nvPr/>
        </p:nvSpPr>
        <p:spPr>
          <a:xfrm rot="21046198">
            <a:off x="803959" y="4655172"/>
            <a:ext cx="10515600" cy="1325563"/>
          </a:xfrm>
          <a:prstGeom prst="rect">
            <a:avLst/>
          </a:prstGeom>
        </p:spPr>
        <p:txBody>
          <a:bodyPr/>
          <a:lstStyle>
            <a:lvl1pPr algn="l" defTabSz="914400" rtl="0" eaLnBrk="1" latinLnBrk="0" hangingPunct="1">
              <a:lnSpc>
                <a:spcPct val="90000"/>
              </a:lnSpc>
              <a:spcBef>
                <a:spcPct val="0"/>
              </a:spcBef>
              <a:buNone/>
              <a:defRPr sz="4400" kern="1200" cap="all" baseline="0">
                <a:solidFill>
                  <a:schemeClr val="tx1"/>
                </a:solidFill>
                <a:latin typeface="+mj-lt"/>
                <a:ea typeface="+mj-ea"/>
                <a:cs typeface="+mj-cs"/>
              </a:defRPr>
            </a:lvl1pPr>
          </a:lstStyle>
          <a:p>
            <a:r>
              <a:rPr lang="nl-NL" dirty="0">
                <a:solidFill>
                  <a:schemeClr val="bg1"/>
                </a:solidFill>
              </a:rPr>
              <a:t>Containers, staan de laatste tijd wat negatief in het nieuws!</a:t>
            </a:r>
          </a:p>
        </p:txBody>
      </p:sp>
    </p:spTree>
    <p:extLst>
      <p:ext uri="{BB962C8B-B14F-4D97-AF65-F5344CB8AC3E}">
        <p14:creationId xmlns:p14="http://schemas.microsoft.com/office/powerpoint/2010/main" val="11102533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 name="Tijdelijke aanduiding voor tekst 15">
            <a:extLst>
              <a:ext uri="{FF2B5EF4-FFF2-40B4-BE49-F238E27FC236}">
                <a16:creationId xmlns:a16="http://schemas.microsoft.com/office/drawing/2014/main" id="{9C438BF8-8079-4436-B5B5-51A73CBEA9EA}"/>
              </a:ext>
            </a:extLst>
          </p:cNvPr>
          <p:cNvSpPr>
            <a:spLocks noGrp="1"/>
          </p:cNvSpPr>
          <p:nvPr>
            <p:ph type="body" sz="quarter" idx="18"/>
          </p:nvPr>
        </p:nvSpPr>
        <p:spPr>
          <a:xfrm>
            <a:off x="4295775" y="3060218"/>
            <a:ext cx="3600450" cy="3307972"/>
          </a:xfrm>
        </p:spPr>
        <p:txBody>
          <a:bodyPr/>
          <a:lstStyle/>
          <a:p>
            <a:pPr algn="l"/>
            <a:r>
              <a:rPr lang="en-US" dirty="0">
                <a:sym typeface="Wingdings" panose="05000000000000000000" pitchFamily="2" charset="2"/>
              </a:rPr>
              <a:t>Lisa/DevTest  </a:t>
            </a:r>
            <a:r>
              <a:rPr lang="en-US" dirty="0" err="1">
                <a:sym typeface="Wingdings" panose="05000000000000000000" pitchFamily="2" charset="2"/>
              </a:rPr>
              <a:t>Niet</a:t>
            </a:r>
            <a:r>
              <a:rPr lang="en-US" dirty="0">
                <a:sym typeface="Wingdings" panose="05000000000000000000" pitchFamily="2" charset="2"/>
              </a:rPr>
              <a:t> </a:t>
            </a:r>
            <a:r>
              <a:rPr lang="en-US" dirty="0" err="1">
                <a:sym typeface="Wingdings" panose="05000000000000000000" pitchFamily="2" charset="2"/>
              </a:rPr>
              <a:t>veel</a:t>
            </a:r>
            <a:r>
              <a:rPr lang="en-US" dirty="0">
                <a:sym typeface="Wingdings" panose="05000000000000000000" pitchFamily="2" charset="2"/>
              </a:rPr>
              <a:t> </a:t>
            </a:r>
            <a:r>
              <a:rPr lang="en-US" dirty="0" err="1">
                <a:sym typeface="Wingdings" panose="05000000000000000000" pitchFamily="2" charset="2"/>
              </a:rPr>
              <a:t>voordeel</a:t>
            </a:r>
            <a:r>
              <a:rPr lang="en-US" dirty="0">
                <a:sym typeface="Wingdings" panose="05000000000000000000" pitchFamily="2" charset="2"/>
              </a:rPr>
              <a:t>. Is al </a:t>
            </a:r>
            <a:r>
              <a:rPr lang="en-US" dirty="0" err="1">
                <a:sym typeface="Wingdings" panose="05000000000000000000" pitchFamily="2" charset="2"/>
              </a:rPr>
              <a:t>gedistribueerd</a:t>
            </a:r>
            <a:r>
              <a:rPr lang="en-US" dirty="0">
                <a:sym typeface="Wingdings" panose="05000000000000000000" pitchFamily="2" charset="2"/>
              </a:rPr>
              <a:t> van nature, images </a:t>
            </a:r>
            <a:r>
              <a:rPr lang="en-US" dirty="0" err="1">
                <a:sym typeface="Wingdings" panose="05000000000000000000" pitchFamily="2" charset="2"/>
              </a:rPr>
              <a:t>zijn</a:t>
            </a:r>
            <a:r>
              <a:rPr lang="en-US" dirty="0">
                <a:sym typeface="Wingdings" panose="05000000000000000000" pitchFamily="2" charset="2"/>
              </a:rPr>
              <a:t> erg </a:t>
            </a:r>
            <a:r>
              <a:rPr lang="en-US" dirty="0" err="1">
                <a:sym typeface="Wingdings" panose="05000000000000000000" pitchFamily="2" charset="2"/>
              </a:rPr>
              <a:t>groot</a:t>
            </a:r>
            <a:r>
              <a:rPr lang="en-US" dirty="0">
                <a:sym typeface="Wingdings" panose="05000000000000000000" pitchFamily="2" charset="2"/>
              </a:rPr>
              <a:t>. </a:t>
            </a:r>
            <a:r>
              <a:rPr lang="en-US" dirty="0" err="1">
                <a:sym typeface="Wingdings" panose="05000000000000000000" pitchFamily="2" charset="2"/>
              </a:rPr>
              <a:t>Misschien</a:t>
            </a:r>
            <a:r>
              <a:rPr lang="en-US" dirty="0">
                <a:sym typeface="Wingdings" panose="05000000000000000000" pitchFamily="2" charset="2"/>
              </a:rPr>
              <a:t> </a:t>
            </a:r>
            <a:r>
              <a:rPr lang="en-US" dirty="0" err="1">
                <a:sym typeface="Wingdings" panose="05000000000000000000" pitchFamily="2" charset="2"/>
              </a:rPr>
              <a:t>draaien</a:t>
            </a:r>
            <a:r>
              <a:rPr lang="en-US" dirty="0">
                <a:sym typeface="Wingdings" panose="05000000000000000000" pitchFamily="2" charset="2"/>
              </a:rPr>
              <a:t> in de cloud. </a:t>
            </a:r>
            <a:r>
              <a:rPr lang="en-US" dirty="0" err="1">
                <a:sym typeface="Wingdings" panose="05000000000000000000" pitchFamily="2" charset="2"/>
              </a:rPr>
              <a:t>Geprobeerd</a:t>
            </a:r>
            <a:r>
              <a:rPr lang="en-US" dirty="0">
                <a:sym typeface="Wingdings" panose="05000000000000000000" pitchFamily="2" charset="2"/>
              </a:rPr>
              <a:t> maar </a:t>
            </a:r>
            <a:r>
              <a:rPr lang="en-US" dirty="0" err="1">
                <a:sym typeface="Wingdings" panose="05000000000000000000" pitchFamily="2" charset="2"/>
              </a:rPr>
              <a:t>niet</a:t>
            </a:r>
            <a:r>
              <a:rPr lang="en-US" dirty="0">
                <a:sym typeface="Wingdings" panose="05000000000000000000" pitchFamily="2" charset="2"/>
              </a:rPr>
              <a:t> erg </a:t>
            </a:r>
            <a:r>
              <a:rPr lang="en-US" dirty="0" err="1">
                <a:sym typeface="Wingdings" panose="05000000000000000000" pitchFamily="2" charset="2"/>
              </a:rPr>
              <a:t>succesvol</a:t>
            </a:r>
            <a:r>
              <a:rPr lang="en-US" dirty="0">
                <a:sym typeface="Wingdings" panose="05000000000000000000" pitchFamily="2" charset="2"/>
              </a:rPr>
              <a:t>.</a:t>
            </a:r>
          </a:p>
          <a:p>
            <a:pPr algn="l"/>
            <a:r>
              <a:rPr lang="en-US" dirty="0">
                <a:sym typeface="Wingdings" panose="05000000000000000000" pitchFamily="2" charset="2"/>
              </a:rPr>
              <a:t>EBX5  Kan (</a:t>
            </a:r>
            <a:r>
              <a:rPr lang="en-US" dirty="0" err="1">
                <a:sym typeface="Wingdings" panose="05000000000000000000" pitchFamily="2" charset="2"/>
              </a:rPr>
              <a:t>nog</a:t>
            </a:r>
            <a:r>
              <a:rPr lang="en-US" dirty="0">
                <a:sym typeface="Wingdings" panose="05000000000000000000" pitchFamily="2" charset="2"/>
              </a:rPr>
              <a:t>) </a:t>
            </a:r>
            <a:r>
              <a:rPr lang="en-US" dirty="0" err="1">
                <a:sym typeface="Wingdings" panose="05000000000000000000" pitchFamily="2" charset="2"/>
              </a:rPr>
              <a:t>niet</a:t>
            </a:r>
            <a:r>
              <a:rPr lang="en-US" dirty="0">
                <a:sym typeface="Wingdings" panose="05000000000000000000" pitchFamily="2" charset="2"/>
              </a:rPr>
              <a:t> </a:t>
            </a:r>
            <a:r>
              <a:rPr lang="en-US" dirty="0" err="1">
                <a:sym typeface="Wingdings" panose="05000000000000000000" pitchFamily="2" charset="2"/>
              </a:rPr>
              <a:t>geheel</a:t>
            </a:r>
            <a:r>
              <a:rPr lang="en-US" dirty="0">
                <a:sym typeface="Wingdings" panose="05000000000000000000" pitchFamily="2" charset="2"/>
              </a:rPr>
              <a:t> via Docker want </a:t>
            </a:r>
            <a:r>
              <a:rPr lang="en-US" dirty="0" err="1">
                <a:sym typeface="Wingdings" panose="05000000000000000000" pitchFamily="2" charset="2"/>
              </a:rPr>
              <a:t>applicatie</a:t>
            </a:r>
            <a:r>
              <a:rPr lang="en-US" dirty="0">
                <a:sym typeface="Wingdings" panose="05000000000000000000" pitchFamily="2" charset="2"/>
              </a:rPr>
              <a:t> </a:t>
            </a:r>
            <a:r>
              <a:rPr lang="en-US" dirty="0" err="1">
                <a:sym typeface="Wingdings" panose="05000000000000000000" pitchFamily="2" charset="2"/>
              </a:rPr>
              <a:t>niet</a:t>
            </a:r>
            <a:r>
              <a:rPr lang="en-US" dirty="0">
                <a:sym typeface="Wingdings" panose="05000000000000000000" pitchFamily="2" charset="2"/>
              </a:rPr>
              <a:t> </a:t>
            </a:r>
            <a:r>
              <a:rPr lang="en-US" dirty="0" err="1">
                <a:sym typeface="Wingdings" panose="05000000000000000000" pitchFamily="2" charset="2"/>
              </a:rPr>
              <a:t>volledig</a:t>
            </a:r>
            <a:r>
              <a:rPr lang="en-US" dirty="0">
                <a:sym typeface="Wingdings" panose="05000000000000000000" pitchFamily="2" charset="2"/>
              </a:rPr>
              <a:t> </a:t>
            </a:r>
            <a:r>
              <a:rPr lang="en-US" dirty="0" err="1">
                <a:sym typeface="Wingdings" panose="05000000000000000000" pitchFamily="2" charset="2"/>
              </a:rPr>
              <a:t>geautomatiseerd</a:t>
            </a:r>
            <a:r>
              <a:rPr lang="en-US" dirty="0">
                <a:sym typeface="Wingdings" panose="05000000000000000000" pitchFamily="2" charset="2"/>
              </a:rPr>
              <a:t> </a:t>
            </a:r>
            <a:r>
              <a:rPr lang="en-US" dirty="0" err="1">
                <a:sym typeface="Wingdings" panose="05000000000000000000" pitchFamily="2" charset="2"/>
              </a:rPr>
              <a:t>te</a:t>
            </a:r>
            <a:r>
              <a:rPr lang="en-US" dirty="0">
                <a:sym typeface="Wingdings" panose="05000000000000000000" pitchFamily="2" charset="2"/>
              </a:rPr>
              <a:t> </a:t>
            </a:r>
            <a:r>
              <a:rPr lang="en-US" dirty="0" err="1">
                <a:sym typeface="Wingdings" panose="05000000000000000000" pitchFamily="2" charset="2"/>
              </a:rPr>
              <a:t>deployen</a:t>
            </a:r>
            <a:r>
              <a:rPr lang="en-US" dirty="0">
                <a:sym typeface="Wingdings" panose="05000000000000000000" pitchFamily="2" charset="2"/>
              </a:rPr>
              <a:t>. </a:t>
            </a:r>
          </a:p>
          <a:p>
            <a:pPr algn="l"/>
            <a:endParaRPr lang="en-US" dirty="0"/>
          </a:p>
          <a:p>
            <a:pPr algn="l"/>
            <a:endParaRPr lang="nl-NL" dirty="0"/>
          </a:p>
        </p:txBody>
      </p:sp>
      <p:sp>
        <p:nvSpPr>
          <p:cNvPr id="14" name="Titel 13">
            <a:extLst>
              <a:ext uri="{FF2B5EF4-FFF2-40B4-BE49-F238E27FC236}">
                <a16:creationId xmlns:a16="http://schemas.microsoft.com/office/drawing/2014/main" id="{816923C6-7420-49EB-B081-F5F84E147CA7}"/>
              </a:ext>
            </a:extLst>
          </p:cNvPr>
          <p:cNvSpPr>
            <a:spLocks noGrp="1"/>
          </p:cNvSpPr>
          <p:nvPr>
            <p:ph type="title"/>
          </p:nvPr>
        </p:nvSpPr>
        <p:spPr/>
        <p:txBody>
          <a:bodyPr/>
          <a:lstStyle/>
          <a:p>
            <a:r>
              <a:rPr lang="en-US" dirty="0" err="1"/>
              <a:t>Toepassingen</a:t>
            </a:r>
            <a:endParaRPr lang="nl-NL" dirty="0"/>
          </a:p>
        </p:txBody>
      </p:sp>
      <p:sp>
        <p:nvSpPr>
          <p:cNvPr id="8" name="Tijdelijke aanduiding voor tekst 7">
            <a:extLst>
              <a:ext uri="{FF2B5EF4-FFF2-40B4-BE49-F238E27FC236}">
                <a16:creationId xmlns:a16="http://schemas.microsoft.com/office/drawing/2014/main" id="{849F3023-E4C0-4205-9940-988496DD0DC5}"/>
              </a:ext>
            </a:extLst>
          </p:cNvPr>
          <p:cNvSpPr>
            <a:spLocks noGrp="1"/>
          </p:cNvSpPr>
          <p:nvPr>
            <p:ph type="body" sz="quarter" idx="11"/>
          </p:nvPr>
        </p:nvSpPr>
        <p:spPr/>
        <p:txBody>
          <a:bodyPr/>
          <a:lstStyle/>
          <a:p>
            <a:pPr algn="l"/>
            <a:r>
              <a:rPr lang="en-US" dirty="0" err="1">
                <a:sym typeface="Wingdings" panose="05000000000000000000" pitchFamily="2" charset="2"/>
              </a:rPr>
              <a:t>Voor</a:t>
            </a:r>
            <a:r>
              <a:rPr lang="en-US" dirty="0">
                <a:sym typeface="Wingdings" panose="05000000000000000000" pitchFamily="2" charset="2"/>
              </a:rPr>
              <a:t> </a:t>
            </a:r>
            <a:r>
              <a:rPr lang="en-US" dirty="0" err="1">
                <a:sym typeface="Wingdings" panose="05000000000000000000" pitchFamily="2" charset="2"/>
              </a:rPr>
              <a:t>ontwikkelaars</a:t>
            </a:r>
            <a:r>
              <a:rPr lang="en-US" dirty="0">
                <a:sym typeface="Wingdings" panose="05000000000000000000" pitchFamily="2" charset="2"/>
              </a:rPr>
              <a:t>  </a:t>
            </a:r>
            <a:r>
              <a:rPr lang="en-US" dirty="0" err="1">
                <a:sym typeface="Wingdings" panose="05000000000000000000" pitchFamily="2" charset="2"/>
              </a:rPr>
              <a:t>Ontwikkel</a:t>
            </a:r>
            <a:r>
              <a:rPr lang="en-US" dirty="0">
                <a:sym typeface="Wingdings" panose="05000000000000000000" pitchFamily="2" charset="2"/>
              </a:rPr>
              <a:t>- /test </a:t>
            </a:r>
            <a:r>
              <a:rPr lang="en-US" dirty="0" err="1">
                <a:sym typeface="Wingdings" panose="05000000000000000000" pitchFamily="2" charset="2"/>
              </a:rPr>
              <a:t>omgeving</a:t>
            </a:r>
            <a:r>
              <a:rPr lang="en-US" dirty="0">
                <a:sym typeface="Wingdings" panose="05000000000000000000" pitchFamily="2" charset="2"/>
              </a:rPr>
              <a:t> </a:t>
            </a:r>
            <a:r>
              <a:rPr lang="en-US" dirty="0" err="1">
                <a:sym typeface="Wingdings" panose="05000000000000000000" pitchFamily="2" charset="2"/>
              </a:rPr>
              <a:t>lokaal</a:t>
            </a:r>
            <a:r>
              <a:rPr lang="en-US" dirty="0">
                <a:sym typeface="Wingdings" panose="05000000000000000000" pitchFamily="2" charset="2"/>
              </a:rPr>
              <a:t> </a:t>
            </a:r>
            <a:r>
              <a:rPr lang="en-US" dirty="0" err="1">
                <a:sym typeface="Wingdings" panose="05000000000000000000" pitchFamily="2" charset="2"/>
              </a:rPr>
              <a:t>zoals</a:t>
            </a:r>
            <a:r>
              <a:rPr lang="en-US" dirty="0">
                <a:sym typeface="Wingdings" panose="05000000000000000000" pitchFamily="2" charset="2"/>
              </a:rPr>
              <a:t> in </a:t>
            </a:r>
            <a:r>
              <a:rPr lang="en-US" dirty="0" err="1">
                <a:sym typeface="Wingdings" panose="05000000000000000000" pitchFamily="2" charset="2"/>
              </a:rPr>
              <a:t>productie</a:t>
            </a:r>
            <a:r>
              <a:rPr lang="en-US" dirty="0">
                <a:sym typeface="Wingdings" panose="05000000000000000000" pitchFamily="2" charset="2"/>
              </a:rPr>
              <a:t>.  </a:t>
            </a:r>
            <a:br>
              <a:rPr lang="en-US" dirty="0">
                <a:sym typeface="Wingdings" panose="05000000000000000000" pitchFamily="2" charset="2"/>
              </a:rPr>
            </a:br>
            <a:br>
              <a:rPr lang="en-US" dirty="0">
                <a:sym typeface="Wingdings" panose="05000000000000000000" pitchFamily="2" charset="2"/>
              </a:rPr>
            </a:br>
            <a:r>
              <a:rPr lang="en-US" dirty="0" err="1">
                <a:sym typeface="Wingdings" panose="05000000000000000000" pitchFamily="2" charset="2"/>
              </a:rPr>
              <a:t>Voor</a:t>
            </a:r>
            <a:r>
              <a:rPr lang="en-US" dirty="0">
                <a:sym typeface="Wingdings" panose="05000000000000000000" pitchFamily="2" charset="2"/>
              </a:rPr>
              <a:t> </a:t>
            </a:r>
            <a:r>
              <a:rPr lang="en-US" dirty="0" err="1">
                <a:sym typeface="Wingdings" panose="05000000000000000000" pitchFamily="2" charset="2"/>
              </a:rPr>
              <a:t>beheer</a:t>
            </a:r>
            <a:r>
              <a:rPr lang="en-US" dirty="0">
                <a:sym typeface="Wingdings" panose="05000000000000000000" pitchFamily="2" charset="2"/>
              </a:rPr>
              <a:t>    </a:t>
            </a:r>
            <a:r>
              <a:rPr lang="en-US" dirty="0" err="1">
                <a:sym typeface="Wingdings" panose="05000000000000000000" pitchFamily="2" charset="2"/>
              </a:rPr>
              <a:t>namaken</a:t>
            </a:r>
            <a:r>
              <a:rPr lang="en-US" dirty="0">
                <a:sym typeface="Wingdings" panose="05000000000000000000" pitchFamily="2" charset="2"/>
              </a:rPr>
              <a:t> </a:t>
            </a:r>
            <a:r>
              <a:rPr lang="en-US" dirty="0" err="1">
                <a:sym typeface="Wingdings" panose="05000000000000000000" pitchFamily="2" charset="2"/>
              </a:rPr>
              <a:t>omgeving</a:t>
            </a:r>
            <a:r>
              <a:rPr lang="en-US" dirty="0">
                <a:sym typeface="Wingdings" panose="05000000000000000000" pitchFamily="2" charset="2"/>
              </a:rPr>
              <a:t> </a:t>
            </a:r>
            <a:r>
              <a:rPr lang="en-US" dirty="0" err="1">
                <a:sym typeface="Wingdings" panose="05000000000000000000" pitchFamily="2" charset="2"/>
              </a:rPr>
              <a:t>klant</a:t>
            </a:r>
            <a:r>
              <a:rPr lang="en-US" dirty="0">
                <a:sym typeface="Wingdings" panose="05000000000000000000" pitchFamily="2" charset="2"/>
              </a:rPr>
              <a:t>. </a:t>
            </a:r>
            <a:r>
              <a:rPr lang="en-US" dirty="0" err="1">
                <a:sym typeface="Wingdings" panose="05000000000000000000" pitchFamily="2" charset="2"/>
              </a:rPr>
              <a:t>Tijdelijke</a:t>
            </a:r>
            <a:r>
              <a:rPr lang="en-US" dirty="0">
                <a:sym typeface="Wingdings" panose="05000000000000000000" pitchFamily="2" charset="2"/>
              </a:rPr>
              <a:t> databases/ </a:t>
            </a:r>
            <a:r>
              <a:rPr lang="en-US" dirty="0" err="1">
                <a:sym typeface="Wingdings" panose="05000000000000000000" pitchFamily="2" charset="2"/>
              </a:rPr>
              <a:t>omgevingen</a:t>
            </a:r>
            <a:r>
              <a:rPr lang="en-US" dirty="0">
                <a:sym typeface="Wingdings" panose="05000000000000000000" pitchFamily="2" charset="2"/>
              </a:rPr>
              <a:t>. </a:t>
            </a:r>
            <a:br>
              <a:rPr lang="en-US" dirty="0">
                <a:sym typeface="Wingdings" panose="05000000000000000000" pitchFamily="2" charset="2"/>
              </a:rPr>
            </a:br>
            <a:br>
              <a:rPr lang="en-US" dirty="0">
                <a:sym typeface="Wingdings" panose="05000000000000000000" pitchFamily="2" charset="2"/>
              </a:rPr>
            </a:br>
            <a:r>
              <a:rPr lang="en-US" dirty="0" err="1">
                <a:sym typeface="Wingdings" panose="05000000000000000000" pitchFamily="2" charset="2"/>
              </a:rPr>
              <a:t>Voor</a:t>
            </a:r>
            <a:r>
              <a:rPr lang="en-US" dirty="0">
                <a:sym typeface="Wingdings" panose="05000000000000000000" pitchFamily="2" charset="2"/>
              </a:rPr>
              <a:t> Pre-sales  Demo’s in containers.</a:t>
            </a:r>
            <a:endParaRPr lang="nl-NL" dirty="0"/>
          </a:p>
        </p:txBody>
      </p:sp>
      <p:sp>
        <p:nvSpPr>
          <p:cNvPr id="11" name="Tijdelijke aanduiding voor tekst 10">
            <a:extLst>
              <a:ext uri="{FF2B5EF4-FFF2-40B4-BE49-F238E27FC236}">
                <a16:creationId xmlns:a16="http://schemas.microsoft.com/office/drawing/2014/main" id="{DAF1182B-36E2-41C9-AD91-0F987BF1D805}"/>
              </a:ext>
            </a:extLst>
          </p:cNvPr>
          <p:cNvSpPr>
            <a:spLocks noGrp="1"/>
          </p:cNvSpPr>
          <p:nvPr>
            <p:ph type="body" sz="quarter" idx="14"/>
          </p:nvPr>
        </p:nvSpPr>
        <p:spPr/>
        <p:txBody>
          <a:bodyPr/>
          <a:lstStyle/>
          <a:p>
            <a:r>
              <a:rPr lang="en-US" b="1" dirty="0"/>
              <a:t>LOKAAL / OP DE DESKTOP</a:t>
            </a:r>
          </a:p>
        </p:txBody>
      </p:sp>
      <p:sp>
        <p:nvSpPr>
          <p:cNvPr id="12" name="Tijdelijke aanduiding voor tekst 11">
            <a:extLst>
              <a:ext uri="{FF2B5EF4-FFF2-40B4-BE49-F238E27FC236}">
                <a16:creationId xmlns:a16="http://schemas.microsoft.com/office/drawing/2014/main" id="{EBA92872-EC1F-4D62-97FB-39F12E37E0DD}"/>
              </a:ext>
            </a:extLst>
          </p:cNvPr>
          <p:cNvSpPr>
            <a:spLocks noGrp="1"/>
          </p:cNvSpPr>
          <p:nvPr>
            <p:ph type="body" sz="quarter" idx="15"/>
          </p:nvPr>
        </p:nvSpPr>
        <p:spPr/>
        <p:txBody>
          <a:bodyPr/>
          <a:lstStyle/>
          <a:p>
            <a:r>
              <a:rPr lang="en-US" b="1" dirty="0" err="1">
                <a:sym typeface="Wingdings" panose="05000000000000000000" pitchFamily="2" charset="2"/>
              </a:rPr>
              <a:t>Onze</a:t>
            </a:r>
            <a:r>
              <a:rPr lang="en-US" b="1" dirty="0">
                <a:sym typeface="Wingdings" panose="05000000000000000000" pitchFamily="2" charset="2"/>
              </a:rPr>
              <a:t> </a:t>
            </a:r>
            <a:r>
              <a:rPr lang="en-US" b="1" dirty="0" err="1">
                <a:sym typeface="Wingdings" panose="05000000000000000000" pitchFamily="2" charset="2"/>
              </a:rPr>
              <a:t>producten</a:t>
            </a:r>
            <a:endParaRPr lang="nl-NL" b="1" dirty="0"/>
          </a:p>
        </p:txBody>
      </p:sp>
      <p:sp>
        <p:nvSpPr>
          <p:cNvPr id="13" name="Tijdelijke aanduiding voor tekst 12">
            <a:extLst>
              <a:ext uri="{FF2B5EF4-FFF2-40B4-BE49-F238E27FC236}">
                <a16:creationId xmlns:a16="http://schemas.microsoft.com/office/drawing/2014/main" id="{3EEB9096-E9F1-4BBA-9292-7DF3A8820863}"/>
              </a:ext>
            </a:extLst>
          </p:cNvPr>
          <p:cNvSpPr>
            <a:spLocks noGrp="1"/>
          </p:cNvSpPr>
          <p:nvPr>
            <p:ph type="body" sz="quarter" idx="16"/>
          </p:nvPr>
        </p:nvSpPr>
        <p:spPr/>
        <p:txBody>
          <a:bodyPr/>
          <a:lstStyle/>
          <a:p>
            <a:r>
              <a:rPr lang="en-US" b="1" dirty="0">
                <a:sym typeface="Wingdings" panose="05000000000000000000" pitchFamily="2" charset="2"/>
              </a:rPr>
              <a:t>BEST MATCH</a:t>
            </a:r>
            <a:endParaRPr lang="nl-NL" b="1" dirty="0"/>
          </a:p>
        </p:txBody>
      </p:sp>
      <p:sp>
        <p:nvSpPr>
          <p:cNvPr id="15" name="Tijdelijke aanduiding voor tekst 14">
            <a:extLst>
              <a:ext uri="{FF2B5EF4-FFF2-40B4-BE49-F238E27FC236}">
                <a16:creationId xmlns:a16="http://schemas.microsoft.com/office/drawing/2014/main" id="{0EAD6E47-A27B-419A-921D-0B384CAA8643}"/>
              </a:ext>
            </a:extLst>
          </p:cNvPr>
          <p:cNvSpPr>
            <a:spLocks noGrp="1"/>
          </p:cNvSpPr>
          <p:nvPr>
            <p:ph type="body" sz="quarter" idx="17"/>
          </p:nvPr>
        </p:nvSpPr>
        <p:spPr>
          <a:xfrm>
            <a:off x="8197104" y="3161408"/>
            <a:ext cx="3600450" cy="3307972"/>
          </a:xfrm>
        </p:spPr>
        <p:txBody>
          <a:bodyPr/>
          <a:lstStyle/>
          <a:p>
            <a:pPr algn="l"/>
            <a:r>
              <a:rPr lang="en-US" dirty="0">
                <a:sym typeface="Wingdings" panose="05000000000000000000" pitchFamily="2" charset="2"/>
              </a:rPr>
              <a:t>Micro services.</a:t>
            </a:r>
            <a:br>
              <a:rPr lang="en-US" dirty="0">
                <a:sym typeface="Wingdings" panose="05000000000000000000" pitchFamily="2" charset="2"/>
              </a:rPr>
            </a:br>
            <a:br>
              <a:rPr lang="en-US" dirty="0">
                <a:sym typeface="Wingdings" panose="05000000000000000000" pitchFamily="2" charset="2"/>
              </a:rPr>
            </a:br>
            <a:r>
              <a:rPr lang="en-US" dirty="0">
                <a:sym typeface="Wingdings" panose="05000000000000000000" pitchFamily="2" charset="2"/>
              </a:rPr>
              <a:t>GitHub repositories</a:t>
            </a:r>
          </a:p>
          <a:p>
            <a:pPr algn="l"/>
            <a:r>
              <a:rPr lang="en-US" dirty="0">
                <a:sym typeface="Wingdings" panose="05000000000000000000" pitchFamily="2" charset="2"/>
              </a:rPr>
              <a:t>CI / CD</a:t>
            </a:r>
          </a:p>
          <a:p>
            <a:pPr algn="l"/>
            <a:endParaRPr lang="nl-NL" dirty="0"/>
          </a:p>
        </p:txBody>
      </p:sp>
    </p:spTree>
    <p:extLst>
      <p:ext uri="{BB962C8B-B14F-4D97-AF65-F5344CB8AC3E}">
        <p14:creationId xmlns:p14="http://schemas.microsoft.com/office/powerpoint/2010/main" val="808077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99E9534-92BE-4798-9AA0-77F2BE7DD10C}"/>
              </a:ext>
            </a:extLst>
          </p:cNvPr>
          <p:cNvSpPr>
            <a:spLocks noGrp="1"/>
          </p:cNvSpPr>
          <p:nvPr>
            <p:ph type="title"/>
          </p:nvPr>
        </p:nvSpPr>
        <p:spPr>
          <a:xfrm>
            <a:off x="838200" y="509502"/>
            <a:ext cx="10515600" cy="1325563"/>
          </a:xfrm>
        </p:spPr>
        <p:txBody>
          <a:bodyPr/>
          <a:lstStyle/>
          <a:p>
            <a:r>
              <a:rPr lang="en-US" dirty="0"/>
              <a:t>IT IS NOT A VM!</a:t>
            </a:r>
            <a:endParaRPr lang="nl-NL" dirty="0"/>
          </a:p>
        </p:txBody>
      </p:sp>
      <p:sp>
        <p:nvSpPr>
          <p:cNvPr id="4" name="Tijdelijke aanduiding voor dianummer 3">
            <a:extLst>
              <a:ext uri="{FF2B5EF4-FFF2-40B4-BE49-F238E27FC236}">
                <a16:creationId xmlns:a16="http://schemas.microsoft.com/office/drawing/2014/main" id="{B2C9CD19-C971-46CF-AF9E-8F79577DFD2F}"/>
              </a:ext>
            </a:extLst>
          </p:cNvPr>
          <p:cNvSpPr>
            <a:spLocks noGrp="1"/>
          </p:cNvSpPr>
          <p:nvPr>
            <p:ph type="sldNum" sz="quarter" idx="12"/>
          </p:nvPr>
        </p:nvSpPr>
        <p:spPr>
          <a:xfrm>
            <a:off x="8412296" y="6348498"/>
            <a:ext cx="2743200" cy="365125"/>
          </a:xfrm>
        </p:spPr>
        <p:txBody>
          <a:bodyPr/>
          <a:lstStyle/>
          <a:p>
            <a:fld id="{43817D10-888F-476F-9842-45CFFF1201B3}" type="slidenum">
              <a:rPr lang="en-US" smtClean="0"/>
              <a:t>31</a:t>
            </a:fld>
            <a:endParaRPr lang="en-US" dirty="0"/>
          </a:p>
        </p:txBody>
      </p:sp>
      <p:sp>
        <p:nvSpPr>
          <p:cNvPr id="80" name="Rechthoek: afgeronde hoeken 79">
            <a:extLst>
              <a:ext uri="{FF2B5EF4-FFF2-40B4-BE49-F238E27FC236}">
                <a16:creationId xmlns:a16="http://schemas.microsoft.com/office/drawing/2014/main" id="{AB31BF6D-D19A-421B-B34F-ED199D7938A8}"/>
              </a:ext>
            </a:extLst>
          </p:cNvPr>
          <p:cNvSpPr/>
          <p:nvPr/>
        </p:nvSpPr>
        <p:spPr>
          <a:xfrm>
            <a:off x="2825392" y="3000054"/>
            <a:ext cx="2000607" cy="1992060"/>
          </a:xfrm>
          <a:prstGeom prst="roundRect">
            <a:avLst>
              <a:gd name="adj" fmla="val 7511"/>
            </a:avLst>
          </a:prstGeom>
          <a:solidFill>
            <a:schemeClr val="accent1">
              <a:alpha val="2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100" dirty="0">
                <a:solidFill>
                  <a:schemeClr val="tx1"/>
                </a:solidFill>
              </a:rPr>
              <a:t>Container</a:t>
            </a:r>
            <a:endParaRPr lang="nl-NL" sz="1100" dirty="0">
              <a:solidFill>
                <a:schemeClr val="tx1"/>
              </a:solidFill>
            </a:endParaRPr>
          </a:p>
        </p:txBody>
      </p:sp>
      <p:sp>
        <p:nvSpPr>
          <p:cNvPr id="78" name="Rechthoek: afgeronde hoeken 77">
            <a:extLst>
              <a:ext uri="{FF2B5EF4-FFF2-40B4-BE49-F238E27FC236}">
                <a16:creationId xmlns:a16="http://schemas.microsoft.com/office/drawing/2014/main" id="{B269F35E-2AF0-479F-8A1D-814609E65106}"/>
              </a:ext>
            </a:extLst>
          </p:cNvPr>
          <p:cNvSpPr/>
          <p:nvPr/>
        </p:nvSpPr>
        <p:spPr>
          <a:xfrm>
            <a:off x="8025944" y="2952946"/>
            <a:ext cx="1448624" cy="2039167"/>
          </a:xfrm>
          <a:prstGeom prst="roundRect">
            <a:avLst>
              <a:gd name="adj" fmla="val 7511"/>
            </a:avLst>
          </a:prstGeom>
          <a:solidFill>
            <a:schemeClr val="accent1">
              <a:alpha val="2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100" dirty="0">
                <a:solidFill>
                  <a:schemeClr val="tx1"/>
                </a:solidFill>
              </a:rPr>
              <a:t>Virtual machine</a:t>
            </a:r>
            <a:endParaRPr lang="nl-NL" sz="1100" dirty="0">
              <a:solidFill>
                <a:schemeClr val="tx1"/>
              </a:solidFill>
            </a:endParaRPr>
          </a:p>
        </p:txBody>
      </p:sp>
      <p:graphicFrame>
        <p:nvGraphicFramePr>
          <p:cNvPr id="8" name="Tijdelijke aanduiding voor inhoud 12">
            <a:extLst>
              <a:ext uri="{FF2B5EF4-FFF2-40B4-BE49-F238E27FC236}">
                <a16:creationId xmlns:a16="http://schemas.microsoft.com/office/drawing/2014/main" id="{FC45CD45-1D87-4193-8E09-3DEA32D61352}"/>
              </a:ext>
            </a:extLst>
          </p:cNvPr>
          <p:cNvGraphicFramePr>
            <a:graphicFrameLocks/>
          </p:cNvGraphicFramePr>
          <p:nvPr>
            <p:extLst>
              <p:ext uri="{D42A27DB-BD31-4B8C-83A1-F6EECF244321}">
                <p14:modId xmlns:p14="http://schemas.microsoft.com/office/powerpoint/2010/main" val="2999566481"/>
              </p:ext>
            </p:extLst>
          </p:nvPr>
        </p:nvGraphicFramePr>
        <p:xfrm>
          <a:off x="2865607" y="3256490"/>
          <a:ext cx="1871492" cy="160323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72" name="Tijdelijke aanduiding voor inhoud 12">
            <a:extLst>
              <a:ext uri="{FF2B5EF4-FFF2-40B4-BE49-F238E27FC236}">
                <a16:creationId xmlns:a16="http://schemas.microsoft.com/office/drawing/2014/main" id="{24002DFD-764E-4C30-B76B-45DF786BA57C}"/>
              </a:ext>
            </a:extLst>
          </p:cNvPr>
          <p:cNvGraphicFramePr>
            <a:graphicFrameLocks/>
          </p:cNvGraphicFramePr>
          <p:nvPr>
            <p:extLst>
              <p:ext uri="{D42A27DB-BD31-4B8C-83A1-F6EECF244321}">
                <p14:modId xmlns:p14="http://schemas.microsoft.com/office/powerpoint/2010/main" val="2063266059"/>
              </p:ext>
            </p:extLst>
          </p:nvPr>
        </p:nvGraphicFramePr>
        <p:xfrm>
          <a:off x="8054456" y="3236726"/>
          <a:ext cx="1300482" cy="1603235"/>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6" name="Tekstvak 5">
            <a:extLst>
              <a:ext uri="{FF2B5EF4-FFF2-40B4-BE49-F238E27FC236}">
                <a16:creationId xmlns:a16="http://schemas.microsoft.com/office/drawing/2014/main" id="{DF19A9A1-40B1-4C5D-A7ED-A9263454EBE1}"/>
              </a:ext>
            </a:extLst>
          </p:cNvPr>
          <p:cNvSpPr txBox="1"/>
          <p:nvPr/>
        </p:nvSpPr>
        <p:spPr>
          <a:xfrm>
            <a:off x="5909589" y="4151190"/>
            <a:ext cx="467242" cy="1015663"/>
          </a:xfrm>
          <a:prstGeom prst="rect">
            <a:avLst/>
          </a:prstGeom>
          <a:noFill/>
        </p:spPr>
        <p:txBody>
          <a:bodyPr wrap="square" rtlCol="0">
            <a:spAutoFit/>
          </a:bodyPr>
          <a:lstStyle/>
          <a:p>
            <a:r>
              <a:rPr lang="nl-NL" sz="6000" dirty="0"/>
              <a:t>=</a:t>
            </a:r>
          </a:p>
        </p:txBody>
      </p:sp>
      <p:cxnSp>
        <p:nvCxnSpPr>
          <p:cNvPr id="9" name="Rechte verbindingslijn 8">
            <a:extLst>
              <a:ext uri="{FF2B5EF4-FFF2-40B4-BE49-F238E27FC236}">
                <a16:creationId xmlns:a16="http://schemas.microsoft.com/office/drawing/2014/main" id="{0B48E5F8-A738-4E3D-9F03-BCE9A7A2C211}"/>
              </a:ext>
            </a:extLst>
          </p:cNvPr>
          <p:cNvCxnSpPr>
            <a:cxnSpLocks/>
          </p:cNvCxnSpPr>
          <p:nvPr/>
        </p:nvCxnSpPr>
        <p:spPr>
          <a:xfrm flipH="1">
            <a:off x="5834417" y="4384802"/>
            <a:ext cx="120383" cy="480315"/>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Pijl: rechts 15">
            <a:extLst>
              <a:ext uri="{FF2B5EF4-FFF2-40B4-BE49-F238E27FC236}">
                <a16:creationId xmlns:a16="http://schemas.microsoft.com/office/drawing/2014/main" id="{D158A4CE-B32E-4499-8A36-BCC72E24F204}"/>
              </a:ext>
            </a:extLst>
          </p:cNvPr>
          <p:cNvSpPr/>
          <p:nvPr/>
        </p:nvSpPr>
        <p:spPr>
          <a:xfrm>
            <a:off x="6737076" y="4285493"/>
            <a:ext cx="495395" cy="73517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100"/>
          </a:p>
        </p:txBody>
      </p:sp>
      <p:sp>
        <p:nvSpPr>
          <p:cNvPr id="85" name="Pijl: rechts 84">
            <a:extLst>
              <a:ext uri="{FF2B5EF4-FFF2-40B4-BE49-F238E27FC236}">
                <a16:creationId xmlns:a16="http://schemas.microsoft.com/office/drawing/2014/main" id="{F583CF97-C418-4A40-87E1-A314AB06C25C}"/>
              </a:ext>
            </a:extLst>
          </p:cNvPr>
          <p:cNvSpPr/>
          <p:nvPr/>
        </p:nvSpPr>
        <p:spPr>
          <a:xfrm flipH="1">
            <a:off x="5097205" y="4295041"/>
            <a:ext cx="510901" cy="73517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100"/>
          </a:p>
        </p:txBody>
      </p:sp>
    </p:spTree>
    <p:extLst>
      <p:ext uri="{BB962C8B-B14F-4D97-AF65-F5344CB8AC3E}">
        <p14:creationId xmlns:p14="http://schemas.microsoft.com/office/powerpoint/2010/main" val="4081351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8716B81-9E7F-4CA9-A732-CB1741424C98}"/>
              </a:ext>
            </a:extLst>
          </p:cNvPr>
          <p:cNvSpPr>
            <a:spLocks noGrp="1"/>
          </p:cNvSpPr>
          <p:nvPr>
            <p:ph type="title"/>
          </p:nvPr>
        </p:nvSpPr>
        <p:spPr/>
        <p:txBody>
          <a:bodyPr/>
          <a:lstStyle/>
          <a:p>
            <a:r>
              <a:rPr lang="nl-NL" dirty="0"/>
              <a:t>Docker : </a:t>
            </a:r>
            <a:r>
              <a:rPr lang="nl-NL" dirty="0" err="1"/>
              <a:t>the</a:t>
            </a:r>
            <a:r>
              <a:rPr lang="nl-NL" dirty="0"/>
              <a:t> game </a:t>
            </a:r>
            <a:r>
              <a:rPr lang="nl-NL" dirty="0" err="1"/>
              <a:t>changer</a:t>
            </a:r>
            <a:r>
              <a:rPr lang="nl-NL" dirty="0"/>
              <a:t>!</a:t>
            </a:r>
          </a:p>
        </p:txBody>
      </p:sp>
      <p:sp>
        <p:nvSpPr>
          <p:cNvPr id="3" name="Tijdelijke aanduiding voor inhoud 2">
            <a:extLst>
              <a:ext uri="{FF2B5EF4-FFF2-40B4-BE49-F238E27FC236}">
                <a16:creationId xmlns:a16="http://schemas.microsoft.com/office/drawing/2014/main" id="{028B1D24-CF4D-4E6E-A863-EF90AB70C2B1}"/>
              </a:ext>
            </a:extLst>
          </p:cNvPr>
          <p:cNvSpPr>
            <a:spLocks noGrp="1"/>
          </p:cNvSpPr>
          <p:nvPr>
            <p:ph idx="1"/>
          </p:nvPr>
        </p:nvSpPr>
        <p:spPr/>
        <p:txBody>
          <a:bodyPr/>
          <a:lstStyle/>
          <a:p>
            <a:pPr marL="0" indent="0">
              <a:buNone/>
            </a:pPr>
            <a:r>
              <a:rPr lang="nl-NL" dirty="0"/>
              <a:t>The </a:t>
            </a:r>
            <a:r>
              <a:rPr lang="nl-NL" dirty="0" err="1"/>
              <a:t>developers</a:t>
            </a:r>
            <a:r>
              <a:rPr lang="nl-NL" dirty="0"/>
              <a:t> </a:t>
            </a:r>
            <a:r>
              <a:rPr lang="nl-NL" dirty="0" err="1"/>
              <a:t>can</a:t>
            </a:r>
            <a:r>
              <a:rPr lang="nl-NL" dirty="0"/>
              <a:t> focus on building </a:t>
            </a:r>
            <a:r>
              <a:rPr lang="nl-NL" dirty="0" err="1"/>
              <a:t>great</a:t>
            </a:r>
            <a:r>
              <a:rPr lang="nl-NL" dirty="0"/>
              <a:t> </a:t>
            </a:r>
            <a:r>
              <a:rPr lang="nl-NL" dirty="0" err="1"/>
              <a:t>applications</a:t>
            </a:r>
            <a:r>
              <a:rPr lang="nl-NL" dirty="0"/>
              <a:t> </a:t>
            </a:r>
            <a:r>
              <a:rPr lang="nl-NL" dirty="0" err="1"/>
              <a:t>and</a:t>
            </a:r>
            <a:r>
              <a:rPr lang="nl-NL" dirty="0"/>
              <a:t> </a:t>
            </a:r>
            <a:r>
              <a:rPr lang="nl-NL" dirty="0" err="1"/>
              <a:t>the</a:t>
            </a:r>
            <a:r>
              <a:rPr lang="nl-NL" dirty="0"/>
              <a:t> </a:t>
            </a:r>
            <a:r>
              <a:rPr lang="nl-NL" dirty="0" err="1"/>
              <a:t>ops</a:t>
            </a:r>
            <a:r>
              <a:rPr lang="nl-NL" dirty="0"/>
              <a:t> </a:t>
            </a:r>
            <a:r>
              <a:rPr lang="nl-NL" dirty="0" err="1"/>
              <a:t>guys</a:t>
            </a:r>
            <a:r>
              <a:rPr lang="nl-NL" dirty="0"/>
              <a:t> </a:t>
            </a:r>
            <a:r>
              <a:rPr lang="nl-NL" dirty="0" err="1"/>
              <a:t>can</a:t>
            </a:r>
            <a:r>
              <a:rPr lang="nl-NL" dirty="0"/>
              <a:t> focus on building perfect service containers. The app </a:t>
            </a:r>
            <a:r>
              <a:rPr lang="nl-NL" dirty="0" err="1"/>
              <a:t>guys</a:t>
            </a:r>
            <a:r>
              <a:rPr lang="nl-NL" dirty="0"/>
              <a:t> </a:t>
            </a:r>
            <a:r>
              <a:rPr lang="nl-NL" dirty="0" err="1"/>
              <a:t>can</a:t>
            </a:r>
            <a:r>
              <a:rPr lang="nl-NL" dirty="0"/>
              <a:t> share app containers </a:t>
            </a:r>
            <a:r>
              <a:rPr lang="nl-NL" dirty="0" err="1"/>
              <a:t>with</a:t>
            </a:r>
            <a:r>
              <a:rPr lang="nl-NL" dirty="0"/>
              <a:t> </a:t>
            </a:r>
            <a:r>
              <a:rPr lang="nl-NL" dirty="0" err="1"/>
              <a:t>ops</a:t>
            </a:r>
            <a:r>
              <a:rPr lang="nl-NL" dirty="0"/>
              <a:t> </a:t>
            </a:r>
            <a:r>
              <a:rPr lang="nl-NL" dirty="0" err="1"/>
              <a:t>guys</a:t>
            </a:r>
            <a:r>
              <a:rPr lang="nl-NL" dirty="0"/>
              <a:t> </a:t>
            </a:r>
            <a:r>
              <a:rPr lang="nl-NL" dirty="0" err="1"/>
              <a:t>and</a:t>
            </a:r>
            <a:r>
              <a:rPr lang="nl-NL" dirty="0"/>
              <a:t> </a:t>
            </a:r>
            <a:r>
              <a:rPr lang="nl-NL" dirty="0" err="1"/>
              <a:t>the</a:t>
            </a:r>
            <a:r>
              <a:rPr lang="nl-NL" dirty="0"/>
              <a:t> </a:t>
            </a:r>
            <a:r>
              <a:rPr lang="nl-NL" dirty="0" err="1"/>
              <a:t>ops</a:t>
            </a:r>
            <a:r>
              <a:rPr lang="nl-NL" dirty="0"/>
              <a:t> </a:t>
            </a:r>
            <a:r>
              <a:rPr lang="nl-NL" dirty="0" err="1"/>
              <a:t>guys</a:t>
            </a:r>
            <a:r>
              <a:rPr lang="nl-NL" dirty="0"/>
              <a:t> </a:t>
            </a:r>
            <a:r>
              <a:rPr lang="nl-NL" dirty="0" err="1"/>
              <a:t>can</a:t>
            </a:r>
            <a:r>
              <a:rPr lang="nl-NL" dirty="0"/>
              <a:t> share </a:t>
            </a:r>
            <a:r>
              <a:rPr lang="nl-NL" dirty="0" err="1"/>
              <a:t>MySQL</a:t>
            </a:r>
            <a:r>
              <a:rPr lang="nl-NL" dirty="0"/>
              <a:t> </a:t>
            </a:r>
            <a:r>
              <a:rPr lang="nl-NL" dirty="0" err="1"/>
              <a:t>and</a:t>
            </a:r>
            <a:r>
              <a:rPr lang="nl-NL" dirty="0"/>
              <a:t> </a:t>
            </a:r>
            <a:r>
              <a:rPr lang="nl-NL" dirty="0" err="1"/>
              <a:t>PosgreSQL</a:t>
            </a:r>
            <a:r>
              <a:rPr lang="nl-NL" dirty="0"/>
              <a:t> </a:t>
            </a:r>
            <a:r>
              <a:rPr lang="nl-NL" dirty="0" err="1"/>
              <a:t>and</a:t>
            </a:r>
            <a:r>
              <a:rPr lang="nl-NL" dirty="0"/>
              <a:t> </a:t>
            </a:r>
            <a:r>
              <a:rPr lang="nl-NL" dirty="0" err="1"/>
              <a:t>Redis</a:t>
            </a:r>
            <a:r>
              <a:rPr lang="nl-NL" dirty="0"/>
              <a:t> servers </a:t>
            </a:r>
            <a:r>
              <a:rPr lang="nl-NL" dirty="0" err="1"/>
              <a:t>with</a:t>
            </a:r>
            <a:r>
              <a:rPr lang="nl-NL" dirty="0"/>
              <a:t> app </a:t>
            </a:r>
            <a:r>
              <a:rPr lang="nl-NL" dirty="0" err="1"/>
              <a:t>guys</a:t>
            </a:r>
            <a:r>
              <a:rPr lang="nl-NL" dirty="0"/>
              <a:t>.</a:t>
            </a:r>
          </a:p>
          <a:p>
            <a:pPr marL="0" indent="0">
              <a:buNone/>
            </a:pPr>
            <a:r>
              <a:rPr lang="nl-NL" dirty="0" err="1"/>
              <a:t>That</a:t>
            </a:r>
            <a:r>
              <a:rPr lang="nl-NL" dirty="0"/>
              <a:t> is </a:t>
            </a:r>
            <a:r>
              <a:rPr lang="nl-NL" dirty="0" err="1"/>
              <a:t>why</a:t>
            </a:r>
            <a:r>
              <a:rPr lang="nl-NL" dirty="0"/>
              <a:t> Docker is </a:t>
            </a:r>
            <a:r>
              <a:rPr lang="nl-NL" dirty="0" err="1"/>
              <a:t>changing</a:t>
            </a:r>
            <a:r>
              <a:rPr lang="nl-NL" dirty="0"/>
              <a:t> </a:t>
            </a:r>
            <a:r>
              <a:rPr lang="nl-NL" dirty="0" err="1"/>
              <a:t>the</a:t>
            </a:r>
            <a:r>
              <a:rPr lang="nl-NL" dirty="0"/>
              <a:t> face of development </a:t>
            </a:r>
            <a:r>
              <a:rPr lang="nl-NL" dirty="0" err="1"/>
              <a:t>for</a:t>
            </a:r>
            <a:r>
              <a:rPr lang="nl-NL" dirty="0"/>
              <a:t> </a:t>
            </a:r>
            <a:r>
              <a:rPr lang="nl-NL" dirty="0" err="1"/>
              <a:t>our</a:t>
            </a:r>
            <a:r>
              <a:rPr lang="nl-NL" dirty="0"/>
              <a:t> </a:t>
            </a:r>
            <a:r>
              <a:rPr lang="nl-NL" dirty="0" err="1"/>
              <a:t>generation</a:t>
            </a:r>
            <a:r>
              <a:rPr lang="nl-NL" dirty="0"/>
              <a:t>. </a:t>
            </a:r>
          </a:p>
          <a:p>
            <a:pPr marL="0" indent="0">
              <a:buNone/>
            </a:pPr>
            <a:endParaRPr lang="nl-NL" dirty="0"/>
          </a:p>
        </p:txBody>
      </p:sp>
      <p:pic>
        <p:nvPicPr>
          <p:cNvPr id="1026" name="Picture 2" descr="464485EE-7F54-4023-AB7B-BF2F8AF605AB">
            <a:extLst>
              <a:ext uri="{FF2B5EF4-FFF2-40B4-BE49-F238E27FC236}">
                <a16:creationId xmlns:a16="http://schemas.microsoft.com/office/drawing/2014/main" id="{8B4AC53D-652C-4235-92AF-201F3B17D0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39123" y="3337935"/>
            <a:ext cx="4923345" cy="24735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912889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e2qiykcm80z14em9">
            <a:extLst>
              <a:ext uri="{FF2B5EF4-FFF2-40B4-BE49-F238E27FC236}">
                <a16:creationId xmlns:a16="http://schemas.microsoft.com/office/drawing/2014/main" id="{D8928A7A-88C8-4DAB-BAC0-008D2CB6D7B3}"/>
              </a:ext>
            </a:extLst>
          </p:cNvPr>
          <p:cNvPicPr>
            <a:picLocks noGrp="1" noChangeAspect="1" noChangeArrowheads="1"/>
          </p:cNvPicPr>
          <p:nvPr>
            <p:ph sz="quarter" idx="10"/>
          </p:nvPr>
        </p:nvPicPr>
        <p:blipFill>
          <a:blip r:embed="rId3">
            <a:extLst>
              <a:ext uri="{28A0092B-C50C-407E-A947-70E740481C1C}">
                <a14:useLocalDpi xmlns:a14="http://schemas.microsoft.com/office/drawing/2010/main" val="0"/>
              </a:ext>
            </a:extLst>
          </a:blip>
          <a:srcRect/>
          <a:stretch>
            <a:fillRect/>
          </a:stretch>
        </p:blipFill>
        <p:spPr bwMode="auto">
          <a:xfrm>
            <a:off x="0" y="1847846"/>
            <a:ext cx="3978111" cy="3162308"/>
          </a:xfrm>
          <a:prstGeom prst="rect">
            <a:avLst/>
          </a:prstGeom>
          <a:noFill/>
          <a:extLst>
            <a:ext uri="{909E8E84-426E-40DD-AFC4-6F175D3DCCD1}">
              <a14:hiddenFill xmlns:a14="http://schemas.microsoft.com/office/drawing/2010/main">
                <a:solidFill>
                  <a:srgbClr val="FFFFFF"/>
                </a:solidFill>
              </a14:hiddenFill>
            </a:ext>
          </a:extLst>
        </p:spPr>
      </p:pic>
      <p:sp>
        <p:nvSpPr>
          <p:cNvPr id="3" name="Rechthoek 2">
            <a:extLst>
              <a:ext uri="{FF2B5EF4-FFF2-40B4-BE49-F238E27FC236}">
                <a16:creationId xmlns:a16="http://schemas.microsoft.com/office/drawing/2014/main" id="{ECD645D8-3AF4-4D1B-BA56-A6A34DFA4F31}"/>
              </a:ext>
            </a:extLst>
          </p:cNvPr>
          <p:cNvSpPr/>
          <p:nvPr/>
        </p:nvSpPr>
        <p:spPr>
          <a:xfrm>
            <a:off x="4186247" y="2644170"/>
            <a:ext cx="7773971" cy="1569660"/>
          </a:xfrm>
          <a:prstGeom prst="rect">
            <a:avLst/>
          </a:prstGeom>
        </p:spPr>
        <p:txBody>
          <a:bodyPr wrap="square">
            <a:spAutoFit/>
          </a:bodyPr>
          <a:lstStyle/>
          <a:p>
            <a:r>
              <a:rPr lang="nl-NL" sz="2400" u="sng" dirty="0">
                <a:solidFill>
                  <a:schemeClr val="bg1"/>
                </a:solidFill>
                <a:latin typeface="Open Sans" panose="020B0606030504020204" pitchFamily="34" charset="0"/>
              </a:rPr>
              <a:t>Docker</a:t>
            </a:r>
            <a:r>
              <a:rPr lang="nl-NL" sz="2400" dirty="0">
                <a:solidFill>
                  <a:schemeClr val="bg1"/>
                </a:solidFill>
                <a:latin typeface="Open Sans" panose="020B0606030504020204" pitchFamily="34" charset="0"/>
              </a:rPr>
              <a:t> is een open-source </a:t>
            </a:r>
            <a:r>
              <a:rPr lang="nl-NL" sz="2400" dirty="0" err="1">
                <a:solidFill>
                  <a:schemeClr val="bg1"/>
                </a:solidFill>
                <a:latin typeface="Open Sans" panose="020B0606030504020204" pitchFamily="34" charset="0"/>
              </a:rPr>
              <a:t>framework</a:t>
            </a:r>
            <a:r>
              <a:rPr lang="nl-NL" sz="2400" dirty="0">
                <a:solidFill>
                  <a:schemeClr val="bg1"/>
                </a:solidFill>
                <a:latin typeface="Open Sans" panose="020B0606030504020204" pitchFamily="34" charset="0"/>
              </a:rPr>
              <a:t> waarmee het mogelijk wordt een applicatie in een lichtgewicht, verplaatsbare container te verpakken en te executeren als waren het black </a:t>
            </a:r>
            <a:r>
              <a:rPr lang="nl-NL" sz="2400" dirty="0" err="1">
                <a:solidFill>
                  <a:schemeClr val="bg1"/>
                </a:solidFill>
                <a:latin typeface="Open Sans" panose="020B0606030504020204" pitchFamily="34" charset="0"/>
              </a:rPr>
              <a:t>boxes</a:t>
            </a:r>
            <a:r>
              <a:rPr lang="nl-NL" sz="2400" dirty="0">
                <a:solidFill>
                  <a:schemeClr val="bg1"/>
                </a:solidFill>
                <a:latin typeface="Open Sans" panose="020B0606030504020204" pitchFamily="34" charset="0"/>
              </a:rPr>
              <a:t>.</a:t>
            </a:r>
            <a:endParaRPr lang="nl-NL" sz="2400" dirty="0">
              <a:solidFill>
                <a:schemeClr val="bg1"/>
              </a:solidFill>
            </a:endParaRPr>
          </a:p>
        </p:txBody>
      </p:sp>
    </p:spTree>
    <p:extLst>
      <p:ext uri="{BB962C8B-B14F-4D97-AF65-F5344CB8AC3E}">
        <p14:creationId xmlns:p14="http://schemas.microsoft.com/office/powerpoint/2010/main" val="29363596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hthoek 6">
            <a:extLst>
              <a:ext uri="{FF2B5EF4-FFF2-40B4-BE49-F238E27FC236}">
                <a16:creationId xmlns:a16="http://schemas.microsoft.com/office/drawing/2014/main" id="{5F485EE2-E128-40F3-85EF-A745CD215511}"/>
              </a:ext>
            </a:extLst>
          </p:cNvPr>
          <p:cNvSpPr/>
          <p:nvPr/>
        </p:nvSpPr>
        <p:spPr>
          <a:xfrm>
            <a:off x="4336148" y="3334443"/>
            <a:ext cx="7293204" cy="1938992"/>
          </a:xfrm>
          <a:prstGeom prst="rect">
            <a:avLst/>
          </a:prstGeom>
        </p:spPr>
        <p:txBody>
          <a:bodyPr wrap="square">
            <a:spAutoFit/>
          </a:bodyPr>
          <a:lstStyle/>
          <a:p>
            <a:r>
              <a:rPr lang="nl-NL" sz="2400" dirty="0">
                <a:solidFill>
                  <a:schemeClr val="bg1"/>
                </a:solidFill>
                <a:latin typeface="Open Sans" panose="020B0606030504020204" pitchFamily="34" charset="0"/>
              </a:rPr>
              <a:t>Elke container heeft de beschikking over eigen van elkaar gescheiden CPU, MEMORY, NETWORK en IO. Dit wordt mogelijkheid gemaakt door  Linux </a:t>
            </a:r>
            <a:r>
              <a:rPr lang="nl-NL" sz="2400" dirty="0" err="1">
                <a:solidFill>
                  <a:schemeClr val="bg1"/>
                </a:solidFill>
                <a:latin typeface="Open Sans" panose="020B0606030504020204" pitchFamily="34" charset="0"/>
              </a:rPr>
              <a:t>cgroups</a:t>
            </a:r>
            <a:r>
              <a:rPr lang="nl-NL" sz="2400" dirty="0">
                <a:solidFill>
                  <a:schemeClr val="bg1"/>
                </a:solidFill>
                <a:latin typeface="Open Sans" panose="020B0606030504020204" pitchFamily="34" charset="0"/>
              </a:rPr>
              <a:t> en </a:t>
            </a:r>
            <a:r>
              <a:rPr lang="nl-NL" sz="2400" dirty="0" err="1">
                <a:solidFill>
                  <a:schemeClr val="bg1"/>
                </a:solidFill>
                <a:latin typeface="Open Sans" panose="020B0606030504020204" pitchFamily="34" charset="0"/>
              </a:rPr>
              <a:t>namespaces</a:t>
            </a:r>
            <a:r>
              <a:rPr lang="nl-NL" sz="2400" dirty="0">
                <a:solidFill>
                  <a:schemeClr val="bg1"/>
                </a:solidFill>
                <a:latin typeface="Open Sans" panose="020B0606030504020204" pitchFamily="34" charset="0"/>
              </a:rPr>
              <a:t>.</a:t>
            </a:r>
          </a:p>
          <a:p>
            <a:endParaRPr lang="nl-NL" sz="2400" dirty="0">
              <a:solidFill>
                <a:schemeClr val="bg1"/>
              </a:solidFill>
              <a:latin typeface="Open Sans" panose="020B0606030504020204" pitchFamily="34" charset="0"/>
            </a:endParaRPr>
          </a:p>
        </p:txBody>
      </p:sp>
      <p:sp>
        <p:nvSpPr>
          <p:cNvPr id="9" name="Rechthoek 8">
            <a:extLst>
              <a:ext uri="{FF2B5EF4-FFF2-40B4-BE49-F238E27FC236}">
                <a16:creationId xmlns:a16="http://schemas.microsoft.com/office/drawing/2014/main" id="{4E39B435-330A-4D3D-B4F0-EF9DCFD22F48}"/>
              </a:ext>
            </a:extLst>
          </p:cNvPr>
          <p:cNvSpPr/>
          <p:nvPr/>
        </p:nvSpPr>
        <p:spPr>
          <a:xfrm>
            <a:off x="4336148" y="1764783"/>
            <a:ext cx="7293204" cy="1569660"/>
          </a:xfrm>
          <a:prstGeom prst="rect">
            <a:avLst/>
          </a:prstGeom>
        </p:spPr>
        <p:txBody>
          <a:bodyPr wrap="square">
            <a:spAutoFit/>
          </a:bodyPr>
          <a:lstStyle/>
          <a:p>
            <a:r>
              <a:rPr lang="nl-NL" sz="2400" dirty="0">
                <a:solidFill>
                  <a:schemeClr val="bg1"/>
                </a:solidFill>
                <a:latin typeface="Open Sans" panose="020B0606030504020204" pitchFamily="34" charset="0"/>
              </a:rPr>
              <a:t>Alle containers worden uitgevoerd door één enkele </a:t>
            </a:r>
            <a:r>
              <a:rPr lang="nl-NL" sz="2400" dirty="0" err="1">
                <a:solidFill>
                  <a:schemeClr val="bg1"/>
                </a:solidFill>
                <a:latin typeface="Open Sans" panose="020B0606030504020204" pitchFamily="34" charset="0"/>
              </a:rPr>
              <a:t>kernel</a:t>
            </a:r>
            <a:r>
              <a:rPr lang="nl-NL" sz="2400" dirty="0">
                <a:solidFill>
                  <a:schemeClr val="bg1"/>
                </a:solidFill>
                <a:latin typeface="Open Sans" panose="020B0606030504020204" pitchFamily="34" charset="0"/>
              </a:rPr>
              <a:t> van het besturingssysteem en zijn dus lichter dan virtuele machines omdat deze ieder een volledig eigen OS hebben.</a:t>
            </a:r>
          </a:p>
        </p:txBody>
      </p:sp>
      <p:pic>
        <p:nvPicPr>
          <p:cNvPr id="11" name="Picture 2" descr="e2qiykcm80z14em9">
            <a:extLst>
              <a:ext uri="{FF2B5EF4-FFF2-40B4-BE49-F238E27FC236}">
                <a16:creationId xmlns:a16="http://schemas.microsoft.com/office/drawing/2014/main" id="{2EEC7517-908E-4787-BE92-CAB8AA5944EB}"/>
              </a:ext>
            </a:extLst>
          </p:cNvPr>
          <p:cNvPicPr>
            <a:picLocks noGrp="1" noChangeAspect="1" noChangeArrowheads="1"/>
          </p:cNvPicPr>
          <p:nvPr>
            <p:ph sz="quarter" idx="10"/>
          </p:nvPr>
        </p:nvPicPr>
        <p:blipFill>
          <a:blip r:embed="rId3">
            <a:extLst>
              <a:ext uri="{28A0092B-C50C-407E-A947-70E740481C1C}">
                <a14:useLocalDpi xmlns:a14="http://schemas.microsoft.com/office/drawing/2010/main" val="0"/>
              </a:ext>
            </a:extLst>
          </a:blip>
          <a:srcRect/>
          <a:stretch>
            <a:fillRect/>
          </a:stretch>
        </p:blipFill>
        <p:spPr bwMode="auto">
          <a:xfrm>
            <a:off x="0" y="1847846"/>
            <a:ext cx="3978111" cy="3162308"/>
          </a:xfrm>
          <a:prstGeom prst="rect">
            <a:avLst/>
          </a:prstGeom>
          <a:noFill/>
          <a:extLst>
            <a:ext uri="{909E8E84-426E-40DD-AFC4-6F175D3DCCD1}">
              <a14:hiddenFill xmlns:a14="http://schemas.microsoft.com/office/drawing/2010/main">
                <a:solidFill>
                  <a:srgbClr val="FFFFFF"/>
                </a:solidFill>
              </a14:hiddenFill>
            </a:ext>
          </a:extLst>
        </p:spPr>
      </p:pic>
      <p:sp>
        <p:nvSpPr>
          <p:cNvPr id="18" name="Rechthoek 17">
            <a:extLst>
              <a:ext uri="{FF2B5EF4-FFF2-40B4-BE49-F238E27FC236}">
                <a16:creationId xmlns:a16="http://schemas.microsoft.com/office/drawing/2014/main" id="{D07E4430-6B35-4D08-B8EA-D2694A2AD70D}"/>
              </a:ext>
            </a:extLst>
          </p:cNvPr>
          <p:cNvSpPr/>
          <p:nvPr/>
        </p:nvSpPr>
        <p:spPr>
          <a:xfrm>
            <a:off x="4336148" y="5042602"/>
            <a:ext cx="7293204" cy="461665"/>
          </a:xfrm>
          <a:prstGeom prst="rect">
            <a:avLst/>
          </a:prstGeom>
        </p:spPr>
        <p:txBody>
          <a:bodyPr wrap="square">
            <a:spAutoFit/>
          </a:bodyPr>
          <a:lstStyle/>
          <a:p>
            <a:r>
              <a:rPr lang="nl-NL" sz="2400" dirty="0">
                <a:solidFill>
                  <a:schemeClr val="bg1"/>
                </a:solidFill>
                <a:latin typeface="Open Sans" panose="020B0606030504020204" pitchFamily="34" charset="0"/>
              </a:rPr>
              <a:t>Een container is een soort ‘lichtgewicht VM’</a:t>
            </a:r>
          </a:p>
        </p:txBody>
      </p:sp>
      <p:pic>
        <p:nvPicPr>
          <p:cNvPr id="2050" name="Picture 2">
            <a:extLst>
              <a:ext uri="{FF2B5EF4-FFF2-40B4-BE49-F238E27FC236}">
                <a16:creationId xmlns:a16="http://schemas.microsoft.com/office/drawing/2014/main" id="{42949C53-292A-41A5-9A76-01C11118B04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464" y="1847846"/>
            <a:ext cx="3959647" cy="36564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34973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Tijdelijke aanduiding voor inhoud 12">
            <a:extLst>
              <a:ext uri="{FF2B5EF4-FFF2-40B4-BE49-F238E27FC236}">
                <a16:creationId xmlns:a16="http://schemas.microsoft.com/office/drawing/2014/main" id="{62D3187D-E5AF-44EE-B55E-3BB91AA628F9}"/>
              </a:ext>
            </a:extLst>
          </p:cNvPr>
          <p:cNvGraphicFramePr>
            <a:graphicFrameLocks noGrp="1"/>
          </p:cNvGraphicFramePr>
          <p:nvPr>
            <p:ph sz="quarter" idx="10"/>
            <p:extLst>
              <p:ext uri="{D42A27DB-BD31-4B8C-83A1-F6EECF244321}">
                <p14:modId xmlns:p14="http://schemas.microsoft.com/office/powerpoint/2010/main" val="841313605"/>
              </p:ext>
            </p:extLst>
          </p:nvPr>
        </p:nvGraphicFramePr>
        <p:xfrm>
          <a:off x="4333875" y="990600"/>
          <a:ext cx="6802438" cy="41275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2" name="Tijdelijke aanduiding voor tekst 11">
            <a:extLst>
              <a:ext uri="{FF2B5EF4-FFF2-40B4-BE49-F238E27FC236}">
                <a16:creationId xmlns:a16="http://schemas.microsoft.com/office/drawing/2014/main" id="{ED0B08CB-C1BD-45E2-A46B-3D6CF8EB4E8F}"/>
              </a:ext>
            </a:extLst>
          </p:cNvPr>
          <p:cNvSpPr>
            <a:spLocks noGrp="1"/>
          </p:cNvSpPr>
          <p:nvPr>
            <p:ph type="body" sz="quarter" idx="11"/>
          </p:nvPr>
        </p:nvSpPr>
        <p:spPr/>
        <p:txBody>
          <a:bodyPr/>
          <a:lstStyle/>
          <a:p>
            <a:endParaRPr lang="nl-NL" dirty="0"/>
          </a:p>
        </p:txBody>
      </p:sp>
      <p:sp>
        <p:nvSpPr>
          <p:cNvPr id="19" name="Vierkante haak rechts 18">
            <a:extLst>
              <a:ext uri="{FF2B5EF4-FFF2-40B4-BE49-F238E27FC236}">
                <a16:creationId xmlns:a16="http://schemas.microsoft.com/office/drawing/2014/main" id="{7EBFCBD7-EC80-41B8-913A-5B2157F2D277}"/>
              </a:ext>
            </a:extLst>
          </p:cNvPr>
          <p:cNvSpPr/>
          <p:nvPr/>
        </p:nvSpPr>
        <p:spPr>
          <a:xfrm>
            <a:off x="11340553" y="990600"/>
            <a:ext cx="172930" cy="3361690"/>
          </a:xfrm>
          <a:prstGeom prst="rightBracket">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vert="vert" lIns="0" rIns="0" rtlCol="0" anchor="ctr"/>
          <a:lstStyle/>
          <a:p>
            <a:pPr algn="ctr"/>
            <a:r>
              <a:rPr lang="en-US" dirty="0" err="1"/>
              <a:t>Contiainer</a:t>
            </a:r>
            <a:endParaRPr lang="nl-NL" dirty="0"/>
          </a:p>
        </p:txBody>
      </p:sp>
      <p:graphicFrame>
        <p:nvGraphicFramePr>
          <p:cNvPr id="10" name="Tijdelijke aanduiding voor inhoud 12">
            <a:extLst>
              <a:ext uri="{FF2B5EF4-FFF2-40B4-BE49-F238E27FC236}">
                <a16:creationId xmlns:a16="http://schemas.microsoft.com/office/drawing/2014/main" id="{F4AA445D-ACA4-4FE6-9344-66D3E73DBFD1}"/>
              </a:ext>
            </a:extLst>
          </p:cNvPr>
          <p:cNvGraphicFramePr>
            <a:graphicFrameLocks/>
          </p:cNvGraphicFramePr>
          <p:nvPr>
            <p:extLst>
              <p:ext uri="{D42A27DB-BD31-4B8C-83A1-F6EECF244321}">
                <p14:modId xmlns:p14="http://schemas.microsoft.com/office/powerpoint/2010/main" val="725081811"/>
              </p:ext>
            </p:extLst>
          </p:nvPr>
        </p:nvGraphicFramePr>
        <p:xfrm>
          <a:off x="4333875" y="4572000"/>
          <a:ext cx="6802438" cy="12954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11" name="Vierkante haak rechts 10">
            <a:extLst>
              <a:ext uri="{FF2B5EF4-FFF2-40B4-BE49-F238E27FC236}">
                <a16:creationId xmlns:a16="http://schemas.microsoft.com/office/drawing/2014/main" id="{163B9DC6-9D3E-4336-910A-D337B46819B9}"/>
              </a:ext>
            </a:extLst>
          </p:cNvPr>
          <p:cNvSpPr/>
          <p:nvPr/>
        </p:nvSpPr>
        <p:spPr>
          <a:xfrm>
            <a:off x="11285133" y="4572000"/>
            <a:ext cx="172930" cy="1295400"/>
          </a:xfrm>
          <a:prstGeom prst="rightBracket">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vert="vert" lIns="0" rIns="0" rtlCol="0" anchor="ctr"/>
          <a:lstStyle/>
          <a:p>
            <a:pPr algn="ctr"/>
            <a:r>
              <a:rPr lang="en-US" dirty="0"/>
              <a:t>Runtime</a:t>
            </a:r>
            <a:endParaRPr lang="nl-NL" dirty="0"/>
          </a:p>
        </p:txBody>
      </p:sp>
      <p:sp>
        <p:nvSpPr>
          <p:cNvPr id="14" name="Titel 4">
            <a:extLst>
              <a:ext uri="{FF2B5EF4-FFF2-40B4-BE49-F238E27FC236}">
                <a16:creationId xmlns:a16="http://schemas.microsoft.com/office/drawing/2014/main" id="{6E749693-DF79-431E-8C3F-C15E27F52484}"/>
              </a:ext>
            </a:extLst>
          </p:cNvPr>
          <p:cNvSpPr>
            <a:spLocks noGrp="1"/>
          </p:cNvSpPr>
          <p:nvPr>
            <p:ph type="title"/>
          </p:nvPr>
        </p:nvSpPr>
        <p:spPr>
          <a:xfrm>
            <a:off x="243889" y="885462"/>
            <a:ext cx="2894011" cy="658525"/>
          </a:xfrm>
        </p:spPr>
        <p:txBody>
          <a:bodyPr/>
          <a:lstStyle/>
          <a:p>
            <a:r>
              <a:rPr lang="en-US" dirty="0"/>
              <a:t>docker stack</a:t>
            </a:r>
            <a:endParaRPr lang="nl-NL" dirty="0"/>
          </a:p>
        </p:txBody>
      </p:sp>
    </p:spTree>
    <p:extLst>
      <p:ext uri="{BB962C8B-B14F-4D97-AF65-F5344CB8AC3E}">
        <p14:creationId xmlns:p14="http://schemas.microsoft.com/office/powerpoint/2010/main" val="24302908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7F67C61-0F6C-43D8-B3AA-0EC5474A4A23}"/>
              </a:ext>
            </a:extLst>
          </p:cNvPr>
          <p:cNvSpPr>
            <a:spLocks noGrp="1"/>
          </p:cNvSpPr>
          <p:nvPr>
            <p:ph type="title"/>
          </p:nvPr>
        </p:nvSpPr>
        <p:spPr/>
        <p:txBody>
          <a:bodyPr/>
          <a:lstStyle/>
          <a:p>
            <a:r>
              <a:rPr lang="nl-NL" dirty="0" err="1"/>
              <a:t>applIcaties</a:t>
            </a:r>
            <a:r>
              <a:rPr lang="nl-NL" dirty="0"/>
              <a:t> in DE </a:t>
            </a:r>
            <a:r>
              <a:rPr lang="nl-NL" dirty="0" err="1"/>
              <a:t>cloud</a:t>
            </a:r>
            <a:endParaRPr lang="nl-NL" dirty="0"/>
          </a:p>
        </p:txBody>
      </p:sp>
      <p:sp>
        <p:nvSpPr>
          <p:cNvPr id="3" name="Tijdelijke aanduiding voor inhoud 2">
            <a:extLst>
              <a:ext uri="{FF2B5EF4-FFF2-40B4-BE49-F238E27FC236}">
                <a16:creationId xmlns:a16="http://schemas.microsoft.com/office/drawing/2014/main" id="{E32F3031-EC39-4138-A733-832296381EBC}"/>
              </a:ext>
            </a:extLst>
          </p:cNvPr>
          <p:cNvSpPr>
            <a:spLocks noGrp="1"/>
          </p:cNvSpPr>
          <p:nvPr>
            <p:ph idx="1"/>
          </p:nvPr>
        </p:nvSpPr>
        <p:spPr>
          <a:xfrm>
            <a:off x="838200" y="1825625"/>
            <a:ext cx="10706100" cy="4351338"/>
          </a:xfrm>
        </p:spPr>
        <p:txBody>
          <a:bodyPr>
            <a:normAutofit/>
          </a:bodyPr>
          <a:lstStyle/>
          <a:p>
            <a:pPr marL="342900" indent="-342900">
              <a:buFont typeface="Arial" panose="020B0604020202020204" pitchFamily="34" charset="0"/>
              <a:buAutoNum type="arabicPeriod"/>
            </a:pPr>
            <a:r>
              <a:rPr lang="nl-NL" sz="2400" dirty="0"/>
              <a:t>Wees zuinig met je VM resources zoals memory, CPU en storage.</a:t>
            </a:r>
            <a:br>
              <a:rPr lang="nl-NL" sz="2400" dirty="0"/>
            </a:br>
            <a:br>
              <a:rPr lang="nl-NL" sz="2400" dirty="0"/>
            </a:br>
            <a:r>
              <a:rPr lang="nl-NL" sz="2400" dirty="0"/>
              <a:t>Onderzoek toont aan : “OS overhead per VM gem.  6-10%. Dus voor elke 1000 EURO verlies je 60 tot 100 EURO aan het OS  alleen!”</a:t>
            </a:r>
          </a:p>
          <a:p>
            <a:pPr marL="795337" lvl="1" indent="-342900">
              <a:buAutoNum type="arabicPeriod"/>
            </a:pPr>
            <a:endParaRPr lang="nl-NL" sz="2400" dirty="0"/>
          </a:p>
          <a:p>
            <a:pPr marL="795337" lvl="1" indent="-342900">
              <a:buAutoNum type="arabicPeriod"/>
            </a:pPr>
            <a:endParaRPr lang="nl-NL" sz="2400" dirty="0"/>
          </a:p>
          <a:p>
            <a:pPr marL="342900" indent="-342900">
              <a:buAutoNum type="arabicPeriod"/>
            </a:pPr>
            <a:r>
              <a:rPr lang="nl-NL" sz="2400" dirty="0"/>
              <a:t>Conflicterende applicatie </a:t>
            </a:r>
            <a:r>
              <a:rPr lang="nl-NL" sz="2400" dirty="0" err="1"/>
              <a:t>dependencies</a:t>
            </a:r>
            <a:r>
              <a:rPr lang="nl-NL" sz="2400" dirty="0"/>
              <a:t> limiteren het aantal applicaties dat je kan draaien in </a:t>
            </a:r>
            <a:r>
              <a:rPr lang="nl-NL" sz="2400" dirty="0" err="1"/>
              <a:t>VM’s</a:t>
            </a:r>
            <a:r>
              <a:rPr lang="nl-NL" sz="2400" dirty="0"/>
              <a:t>.</a:t>
            </a:r>
          </a:p>
          <a:p>
            <a:pPr marL="0" indent="0">
              <a:buNone/>
            </a:pPr>
            <a:endParaRPr lang="nl-NL" sz="2400" dirty="0"/>
          </a:p>
        </p:txBody>
      </p:sp>
    </p:spTree>
    <p:extLst>
      <p:ext uri="{BB962C8B-B14F-4D97-AF65-F5344CB8AC3E}">
        <p14:creationId xmlns:p14="http://schemas.microsoft.com/office/powerpoint/2010/main" val="12539412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Afbeelding 4">
            <a:extLst>
              <a:ext uri="{FF2B5EF4-FFF2-40B4-BE49-F238E27FC236}">
                <a16:creationId xmlns:a16="http://schemas.microsoft.com/office/drawing/2014/main" id="{B37EABBF-3CAE-425A-8414-89AC7AD44DD7}"/>
              </a:ext>
            </a:extLst>
          </p:cNvPr>
          <p:cNvPicPr>
            <a:picLocks noChangeAspect="1"/>
          </p:cNvPicPr>
          <p:nvPr/>
        </p:nvPicPr>
        <p:blipFill>
          <a:blip r:embed="rId3"/>
          <a:stretch>
            <a:fillRect/>
          </a:stretch>
        </p:blipFill>
        <p:spPr>
          <a:xfrm>
            <a:off x="681855" y="3524483"/>
            <a:ext cx="1597430" cy="2789680"/>
          </a:xfrm>
          <a:prstGeom prst="rect">
            <a:avLst/>
          </a:prstGeom>
        </p:spPr>
      </p:pic>
      <p:pic>
        <p:nvPicPr>
          <p:cNvPr id="6" name="Afbeelding 5">
            <a:extLst>
              <a:ext uri="{FF2B5EF4-FFF2-40B4-BE49-F238E27FC236}">
                <a16:creationId xmlns:a16="http://schemas.microsoft.com/office/drawing/2014/main" id="{0D2DA607-AEE2-44EE-AF45-D513B9D56942}"/>
              </a:ext>
            </a:extLst>
          </p:cNvPr>
          <p:cNvPicPr>
            <a:picLocks noChangeAspect="1"/>
          </p:cNvPicPr>
          <p:nvPr/>
        </p:nvPicPr>
        <p:blipFill>
          <a:blip r:embed="rId4"/>
          <a:stretch>
            <a:fillRect/>
          </a:stretch>
        </p:blipFill>
        <p:spPr>
          <a:xfrm>
            <a:off x="3690659" y="3524482"/>
            <a:ext cx="1690081" cy="2872188"/>
          </a:xfrm>
          <a:prstGeom prst="rect">
            <a:avLst/>
          </a:prstGeom>
        </p:spPr>
      </p:pic>
      <p:pic>
        <p:nvPicPr>
          <p:cNvPr id="7" name="Afbeelding 6">
            <a:extLst>
              <a:ext uri="{FF2B5EF4-FFF2-40B4-BE49-F238E27FC236}">
                <a16:creationId xmlns:a16="http://schemas.microsoft.com/office/drawing/2014/main" id="{A0169C18-DEA8-47CB-B786-7A20D101584C}"/>
              </a:ext>
            </a:extLst>
          </p:cNvPr>
          <p:cNvPicPr>
            <a:picLocks noChangeAspect="1"/>
          </p:cNvPicPr>
          <p:nvPr/>
        </p:nvPicPr>
        <p:blipFill>
          <a:blip r:embed="rId5"/>
          <a:stretch>
            <a:fillRect/>
          </a:stretch>
        </p:blipFill>
        <p:spPr>
          <a:xfrm>
            <a:off x="6476343" y="3524483"/>
            <a:ext cx="1648055" cy="2872189"/>
          </a:xfrm>
          <a:prstGeom prst="rect">
            <a:avLst/>
          </a:prstGeom>
        </p:spPr>
      </p:pic>
      <p:pic>
        <p:nvPicPr>
          <p:cNvPr id="9" name="Afbeelding 8">
            <a:extLst>
              <a:ext uri="{FF2B5EF4-FFF2-40B4-BE49-F238E27FC236}">
                <a16:creationId xmlns:a16="http://schemas.microsoft.com/office/drawing/2014/main" id="{83CF0291-BEC6-4CA8-A5DC-2720E2ED36AF}"/>
              </a:ext>
            </a:extLst>
          </p:cNvPr>
          <p:cNvPicPr>
            <a:picLocks noChangeAspect="1"/>
          </p:cNvPicPr>
          <p:nvPr/>
        </p:nvPicPr>
        <p:blipFill>
          <a:blip r:embed="rId6"/>
          <a:stretch>
            <a:fillRect/>
          </a:stretch>
        </p:blipFill>
        <p:spPr>
          <a:xfrm>
            <a:off x="9155297" y="3524483"/>
            <a:ext cx="1646134" cy="2817959"/>
          </a:xfrm>
          <a:prstGeom prst="rect">
            <a:avLst/>
          </a:prstGeom>
        </p:spPr>
      </p:pic>
      <p:sp>
        <p:nvSpPr>
          <p:cNvPr id="12" name="Tekstballon: rechthoek met afgeronde hoeken 11">
            <a:extLst>
              <a:ext uri="{FF2B5EF4-FFF2-40B4-BE49-F238E27FC236}">
                <a16:creationId xmlns:a16="http://schemas.microsoft.com/office/drawing/2014/main" id="{30816175-68BB-48F3-8BFA-60FF86520664}"/>
              </a:ext>
            </a:extLst>
          </p:cNvPr>
          <p:cNvSpPr/>
          <p:nvPr/>
        </p:nvSpPr>
        <p:spPr>
          <a:xfrm>
            <a:off x="602045" y="1339641"/>
            <a:ext cx="5356966" cy="1746607"/>
          </a:xfrm>
          <a:prstGeom prst="wedgeRoundRectCallout">
            <a:avLst>
              <a:gd name="adj1" fmla="val -31843"/>
              <a:gd name="adj2" fmla="val 103676"/>
              <a:gd name="adj3" fmla="val 166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4" name="Afbeelding 3">
            <a:extLst>
              <a:ext uri="{FF2B5EF4-FFF2-40B4-BE49-F238E27FC236}">
                <a16:creationId xmlns:a16="http://schemas.microsoft.com/office/drawing/2014/main" id="{C641980A-9662-417C-99AB-2AFACA718D55}"/>
              </a:ext>
            </a:extLst>
          </p:cNvPr>
          <p:cNvPicPr>
            <a:picLocks noChangeAspect="1"/>
          </p:cNvPicPr>
          <p:nvPr/>
        </p:nvPicPr>
        <p:blipFill>
          <a:blip r:embed="rId7"/>
          <a:stretch>
            <a:fillRect/>
          </a:stretch>
        </p:blipFill>
        <p:spPr>
          <a:xfrm>
            <a:off x="821933" y="1491218"/>
            <a:ext cx="5005897" cy="1443454"/>
          </a:xfrm>
          <a:prstGeom prst="rect">
            <a:avLst/>
          </a:prstGeom>
        </p:spPr>
      </p:pic>
      <p:sp>
        <p:nvSpPr>
          <p:cNvPr id="13" name="Pijl: rechts 12">
            <a:extLst>
              <a:ext uri="{FF2B5EF4-FFF2-40B4-BE49-F238E27FC236}">
                <a16:creationId xmlns:a16="http://schemas.microsoft.com/office/drawing/2014/main" id="{4C6E1C3E-FF9D-4B95-84B1-69A83A1D8CED}"/>
              </a:ext>
            </a:extLst>
          </p:cNvPr>
          <p:cNvSpPr/>
          <p:nvPr/>
        </p:nvSpPr>
        <p:spPr>
          <a:xfrm>
            <a:off x="2650733" y="4500081"/>
            <a:ext cx="821932" cy="53425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4" name="Pijl: rechts 13">
            <a:extLst>
              <a:ext uri="{FF2B5EF4-FFF2-40B4-BE49-F238E27FC236}">
                <a16:creationId xmlns:a16="http://schemas.microsoft.com/office/drawing/2014/main" id="{63392053-DEC4-4B3D-8DB3-B30C3C15C7B4}"/>
              </a:ext>
            </a:extLst>
          </p:cNvPr>
          <p:cNvSpPr/>
          <p:nvPr/>
        </p:nvSpPr>
        <p:spPr>
          <a:xfrm>
            <a:off x="5517575" y="4500081"/>
            <a:ext cx="821932" cy="53425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5" name="Pijl: rechts 14">
            <a:extLst>
              <a:ext uri="{FF2B5EF4-FFF2-40B4-BE49-F238E27FC236}">
                <a16:creationId xmlns:a16="http://schemas.microsoft.com/office/drawing/2014/main" id="{89EC2BE7-925B-44B2-87D2-CF5702154E97}"/>
              </a:ext>
            </a:extLst>
          </p:cNvPr>
          <p:cNvSpPr/>
          <p:nvPr/>
        </p:nvSpPr>
        <p:spPr>
          <a:xfrm>
            <a:off x="8261234" y="4444870"/>
            <a:ext cx="821932" cy="53425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1" name="Titel 1">
            <a:extLst>
              <a:ext uri="{FF2B5EF4-FFF2-40B4-BE49-F238E27FC236}">
                <a16:creationId xmlns:a16="http://schemas.microsoft.com/office/drawing/2014/main" id="{25B25881-DDC8-4597-87AC-B6A471DACF96}"/>
              </a:ext>
            </a:extLst>
          </p:cNvPr>
          <p:cNvSpPr>
            <a:spLocks noGrp="1"/>
          </p:cNvSpPr>
          <p:nvPr>
            <p:ph type="title"/>
          </p:nvPr>
        </p:nvSpPr>
        <p:spPr>
          <a:xfrm>
            <a:off x="838200" y="365125"/>
            <a:ext cx="10515600" cy="1325563"/>
          </a:xfrm>
        </p:spPr>
        <p:txBody>
          <a:bodyPr/>
          <a:lstStyle/>
          <a:p>
            <a:r>
              <a:rPr lang="nl-NL" dirty="0"/>
              <a:t>Containers </a:t>
            </a:r>
            <a:r>
              <a:rPr lang="nl-NL" dirty="0" err="1"/>
              <a:t>could</a:t>
            </a:r>
            <a:r>
              <a:rPr lang="nl-NL" dirty="0"/>
              <a:t> </a:t>
            </a:r>
            <a:r>
              <a:rPr lang="nl-NL" dirty="0" err="1"/>
              <a:t>solve</a:t>
            </a:r>
            <a:r>
              <a:rPr lang="nl-NL" dirty="0"/>
              <a:t> </a:t>
            </a:r>
            <a:r>
              <a:rPr lang="nl-NL" dirty="0" err="1"/>
              <a:t>this</a:t>
            </a:r>
            <a:endParaRPr lang="nl-NL" dirty="0"/>
          </a:p>
        </p:txBody>
      </p:sp>
    </p:spTree>
    <p:extLst>
      <p:ext uri="{BB962C8B-B14F-4D97-AF65-F5344CB8AC3E}">
        <p14:creationId xmlns:p14="http://schemas.microsoft.com/office/powerpoint/2010/main" val="1797028592"/>
      </p:ext>
    </p:extLst>
  </p:cSld>
  <p:clrMapOvr>
    <a:masterClrMapping/>
  </p:clrMapOvr>
</p:sld>
</file>

<file path=ppt/theme/theme1.xml><?xml version="1.0" encoding="utf-8"?>
<a:theme xmlns:a="http://schemas.openxmlformats.org/drawingml/2006/main" name="Kantoorthema">
  <a:themeElements>
    <a:clrScheme name="Systemation">
      <a:dk1>
        <a:sysClr val="windowText" lastClr="000000"/>
      </a:dk1>
      <a:lt1>
        <a:sysClr val="window" lastClr="FFFFFF"/>
      </a:lt1>
      <a:dk2>
        <a:srgbClr val="44546A"/>
      </a:dk2>
      <a:lt2>
        <a:srgbClr val="E7E6E6"/>
      </a:lt2>
      <a:accent1>
        <a:srgbClr val="0081C3"/>
      </a:accent1>
      <a:accent2>
        <a:srgbClr val="E63F7B"/>
      </a:accent2>
      <a:accent3>
        <a:srgbClr val="909192"/>
      </a:accent3>
      <a:accent4>
        <a:srgbClr val="EF8BAF"/>
      </a:accent4>
      <a:accent5>
        <a:srgbClr val="42BFFE"/>
      </a:accent5>
      <a:accent6>
        <a:srgbClr val="BCBDBD"/>
      </a:accent6>
      <a:hlink>
        <a:srgbClr val="0563C1"/>
      </a:hlink>
      <a:folHlink>
        <a:srgbClr val="954F72"/>
      </a:folHlink>
    </a:clrScheme>
    <a:fontScheme name="Systemation">
      <a:majorFont>
        <a:latin typeface="Calibri"/>
        <a:ea typeface=""/>
        <a:cs typeface=""/>
      </a:majorFont>
      <a:minorFont>
        <a:latin typeface="Calibri"/>
        <a:ea typeface=""/>
        <a:cs typeface=""/>
      </a:minorFont>
    </a:fontScheme>
    <a:fmtScheme name="Kanto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PT Systemation_2.potx" id="{7855B52D-CD20-44C1-9710-82C17DA02DCE}" vid="{12DEDF83-BCE7-406C-B96C-C3B63652887D}"/>
    </a:ext>
  </a:extLst>
</a:theme>
</file>

<file path=ppt/theme/theme2.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PPT Systemation 2018</Template>
  <TotalTime>0</TotalTime>
  <Words>2525</Words>
  <Application>Microsoft Office PowerPoint</Application>
  <PresentationFormat>Breedbeeld</PresentationFormat>
  <Paragraphs>317</Paragraphs>
  <Slides>31</Slides>
  <Notes>23</Notes>
  <HiddenSlides>7</HiddenSlides>
  <MMClips>0</MMClips>
  <ScaleCrop>false</ScaleCrop>
  <HeadingPairs>
    <vt:vector size="6" baseType="variant">
      <vt:variant>
        <vt:lpstr>Gebruikte lettertypen</vt:lpstr>
      </vt:variant>
      <vt:variant>
        <vt:i4>5</vt:i4>
      </vt:variant>
      <vt:variant>
        <vt:lpstr>Thema</vt:lpstr>
      </vt:variant>
      <vt:variant>
        <vt:i4>1</vt:i4>
      </vt:variant>
      <vt:variant>
        <vt:lpstr>Diatitels</vt:lpstr>
      </vt:variant>
      <vt:variant>
        <vt:i4>31</vt:i4>
      </vt:variant>
    </vt:vector>
  </HeadingPairs>
  <TitlesOfParts>
    <vt:vector size="37" baseType="lpstr">
      <vt:lpstr>Arial</vt:lpstr>
      <vt:lpstr>Calibri</vt:lpstr>
      <vt:lpstr>Helvetica</vt:lpstr>
      <vt:lpstr>Open Sans</vt:lpstr>
      <vt:lpstr>PT Sans</vt:lpstr>
      <vt:lpstr>Kantoorthema</vt:lpstr>
      <vt:lpstr>Docker</vt:lpstr>
      <vt:lpstr>PowerPoint-presentatie</vt:lpstr>
      <vt:lpstr>PowerPoint-presentatie</vt:lpstr>
      <vt:lpstr>Docker : the game changer!</vt:lpstr>
      <vt:lpstr>PowerPoint-presentatie</vt:lpstr>
      <vt:lpstr>PowerPoint-presentatie</vt:lpstr>
      <vt:lpstr>docker stack</vt:lpstr>
      <vt:lpstr>applIcaties in DE cloud</vt:lpstr>
      <vt:lpstr>Containers could solve this</vt:lpstr>
      <vt:lpstr>Ervaringen Met Docker</vt:lpstr>
      <vt:lpstr>Installeren docker op windows</vt:lpstr>
      <vt:lpstr>Alternatief:  docker on Wsl2</vt:lpstr>
      <vt:lpstr>demo</vt:lpstr>
      <vt:lpstr>Bouwen eigen images?  </vt:lpstr>
      <vt:lpstr>QUoteS PEOPLE IN THE FIELD </vt:lpstr>
      <vt:lpstr>Docker ondersteuning development</vt:lpstr>
      <vt:lpstr>Het combineren van containers</vt:lpstr>
      <vt:lpstr>docker &amp; future (cloud) development</vt:lpstr>
      <vt:lpstr>MANAGED CONTAINER PLATFORM</vt:lpstr>
      <vt:lpstr>Wrap up</vt:lpstr>
      <vt:lpstr>PowerPoint-presentatie</vt:lpstr>
      <vt:lpstr>Wrap up - </vt:lpstr>
      <vt:lpstr>Uitdagingen java &amp; docker?</vt:lpstr>
      <vt:lpstr>PODA? Wora toch?</vt:lpstr>
      <vt:lpstr>Standaard CI/CD</vt:lpstr>
      <vt:lpstr>CI/CD met docker</vt:lpstr>
      <vt:lpstr>MANAGED CONTAINER PLATFORM</vt:lpstr>
      <vt:lpstr>kubernetes</vt:lpstr>
      <vt:lpstr>PowerPoint-presentatie</vt:lpstr>
      <vt:lpstr>Toepassingen</vt:lpstr>
      <vt:lpstr>IT IS NOT A VM!</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2018-10-20T09:05:30Z</dcterms:created>
  <dcterms:modified xsi:type="dcterms:W3CDTF">2020-02-21T22:50:57Z</dcterms:modified>
</cp:coreProperties>
</file>